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58" r:id="rId4"/>
  </p:sldMasterIdLst>
  <p:notesMasterIdLst>
    <p:notesMasterId r:id="rId31"/>
  </p:notesMasterIdLst>
  <p:handoutMasterIdLst>
    <p:handoutMasterId r:id="rId32"/>
  </p:handoutMasterIdLst>
  <p:sldIdLst>
    <p:sldId id="258" r:id="rId5"/>
    <p:sldId id="277" r:id="rId6"/>
    <p:sldId id="272" r:id="rId7"/>
    <p:sldId id="2044" r:id="rId8"/>
    <p:sldId id="296" r:id="rId9"/>
    <p:sldId id="2046" r:id="rId10"/>
    <p:sldId id="2045" r:id="rId11"/>
    <p:sldId id="4479" r:id="rId12"/>
    <p:sldId id="2048" r:id="rId13"/>
    <p:sldId id="4469" r:id="rId14"/>
    <p:sldId id="2050" r:id="rId15"/>
    <p:sldId id="4468" r:id="rId16"/>
    <p:sldId id="4470" r:id="rId17"/>
    <p:sldId id="4471" r:id="rId18"/>
    <p:sldId id="4473" r:id="rId19"/>
    <p:sldId id="4480" r:id="rId20"/>
    <p:sldId id="4460" r:id="rId21"/>
    <p:sldId id="4461" r:id="rId22"/>
    <p:sldId id="4472" r:id="rId23"/>
    <p:sldId id="4463" r:id="rId24"/>
    <p:sldId id="4464" r:id="rId25"/>
    <p:sldId id="4474" r:id="rId26"/>
    <p:sldId id="4475" r:id="rId27"/>
    <p:sldId id="4476" r:id="rId28"/>
    <p:sldId id="4477" r:id="rId29"/>
    <p:sldId id="4478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3A6AE"/>
    <a:srgbClr val="ED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6E8371-0E48-4846-9496-9D261CE0D81F}" v="3289" dt="2024-01-10T15:50:00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92"/>
    <p:restoredTop sz="84615" autoAdjust="0"/>
  </p:normalViewPr>
  <p:slideViewPr>
    <p:cSldViewPr snapToGrid="0" snapToObjects="1">
      <p:cViewPr varScale="1">
        <p:scale>
          <a:sx n="63" d="100"/>
          <a:sy n="63" d="100"/>
        </p:scale>
        <p:origin x="1300" y="-8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Chienchih CHANG" userId="21e8d336-b481-4a4c-8db0-0b529c1c8e52" providerId="ADAL" clId="{486E8371-0E48-4846-9496-9D261CE0D81F}"/>
    <pc:docChg chg="undo redo custSel addSld delSld modSld sldOrd">
      <pc:chgData name="Joyce Chienchih CHANG" userId="21e8d336-b481-4a4c-8db0-0b529c1c8e52" providerId="ADAL" clId="{486E8371-0E48-4846-9496-9D261CE0D81F}" dt="2024-02-02T09:31:10.866" v="9343" actId="12"/>
      <pc:docMkLst>
        <pc:docMk/>
      </pc:docMkLst>
      <pc:sldChg chg="addSp delSp modSp mod">
        <pc:chgData name="Joyce Chienchih CHANG" userId="21e8d336-b481-4a4c-8db0-0b529c1c8e52" providerId="ADAL" clId="{486E8371-0E48-4846-9496-9D261CE0D81F}" dt="2024-01-05T09:54:32.872" v="4665" actId="33987"/>
        <pc:sldMkLst>
          <pc:docMk/>
          <pc:sldMk cId="2622325157" sldId="256"/>
        </pc:sldMkLst>
        <pc:spChg chg="mod">
          <ac:chgData name="Joyce Chienchih CHANG" userId="21e8d336-b481-4a4c-8db0-0b529c1c8e52" providerId="ADAL" clId="{486E8371-0E48-4846-9496-9D261CE0D81F}" dt="2024-01-05T09:42:48.294" v="4661" actId="14100"/>
          <ac:spMkLst>
            <pc:docMk/>
            <pc:sldMk cId="2622325157" sldId="256"/>
            <ac:spMk id="2" creationId="{268DF501-5752-2A99-7AE2-22BDF49CCC90}"/>
          </ac:spMkLst>
        </pc:spChg>
        <pc:spChg chg="add del mod">
          <ac:chgData name="Joyce Chienchih CHANG" userId="21e8d336-b481-4a4c-8db0-0b529c1c8e52" providerId="ADAL" clId="{486E8371-0E48-4846-9496-9D261CE0D81F}" dt="2024-01-05T09:54:32.872" v="4665" actId="33987"/>
          <ac:spMkLst>
            <pc:docMk/>
            <pc:sldMk cId="2622325157" sldId="256"/>
            <ac:spMk id="3" creationId="{3AAF683F-305E-0867-1504-77C65269E111}"/>
          </ac:spMkLst>
        </pc:spChg>
      </pc:sldChg>
      <pc:sldChg chg="modSp mod">
        <pc:chgData name="Joyce Chienchih CHANG" userId="21e8d336-b481-4a4c-8db0-0b529c1c8e52" providerId="ADAL" clId="{486E8371-0E48-4846-9496-9D261CE0D81F}" dt="2024-01-05T09:43:01.022" v="4662" actId="2711"/>
        <pc:sldMkLst>
          <pc:docMk/>
          <pc:sldMk cId="3608750738" sldId="257"/>
        </pc:sldMkLst>
        <pc:spChg chg="mod">
          <ac:chgData name="Joyce Chienchih CHANG" userId="21e8d336-b481-4a4c-8db0-0b529c1c8e52" providerId="ADAL" clId="{486E8371-0E48-4846-9496-9D261CE0D81F}" dt="2024-01-05T09:43:01.022" v="4662" actId="2711"/>
          <ac:spMkLst>
            <pc:docMk/>
            <pc:sldMk cId="3608750738" sldId="257"/>
            <ac:spMk id="3" creationId="{23F88C7C-2DE8-703A-B397-056689114B52}"/>
          </ac:spMkLst>
        </pc:spChg>
      </pc:sldChg>
      <pc:sldChg chg="modSp mod">
        <pc:chgData name="Joyce Chienchih CHANG" userId="21e8d336-b481-4a4c-8db0-0b529c1c8e52" providerId="ADAL" clId="{486E8371-0E48-4846-9496-9D261CE0D81F}" dt="2024-01-05T10:05:05.231" v="4682" actId="14100"/>
        <pc:sldMkLst>
          <pc:docMk/>
          <pc:sldMk cId="3449250370" sldId="258"/>
        </pc:sldMkLst>
        <pc:spChg chg="mod">
          <ac:chgData name="Joyce Chienchih CHANG" userId="21e8d336-b481-4a4c-8db0-0b529c1c8e52" providerId="ADAL" clId="{486E8371-0E48-4846-9496-9D261CE0D81F}" dt="2024-01-05T10:05:05.231" v="4682" actId="14100"/>
          <ac:spMkLst>
            <pc:docMk/>
            <pc:sldMk cId="3449250370" sldId="258"/>
            <ac:spMk id="2" creationId="{7B817A8A-1AE8-C60E-4C4E-2B09C0552B12}"/>
          </ac:spMkLst>
        </pc:spChg>
      </pc:sldChg>
      <pc:sldChg chg="del">
        <pc:chgData name="Joyce Chienchih CHANG" userId="21e8d336-b481-4a4c-8db0-0b529c1c8e52" providerId="ADAL" clId="{486E8371-0E48-4846-9496-9D261CE0D81F}" dt="2024-01-03T16:01:16.656" v="1246" actId="2696"/>
        <pc:sldMkLst>
          <pc:docMk/>
          <pc:sldMk cId="1968957746" sldId="270"/>
        </pc:sldMkLst>
      </pc:sldChg>
      <pc:sldChg chg="modSp del mod ord">
        <pc:chgData name="Joyce Chienchih CHANG" userId="21e8d336-b481-4a4c-8db0-0b529c1c8e52" providerId="ADAL" clId="{486E8371-0E48-4846-9496-9D261CE0D81F}" dt="2024-01-05T10:31:27.410" v="5280" actId="2696"/>
        <pc:sldMkLst>
          <pc:docMk/>
          <pc:sldMk cId="0" sldId="271"/>
        </pc:sldMkLst>
        <pc:spChg chg="mod">
          <ac:chgData name="Joyce Chienchih CHANG" userId="21e8d336-b481-4a4c-8db0-0b529c1c8e52" providerId="ADAL" clId="{486E8371-0E48-4846-9496-9D261CE0D81F}" dt="2024-01-05T10:27:51.628" v="5245" actId="20577"/>
          <ac:spMkLst>
            <pc:docMk/>
            <pc:sldMk cId="0" sldId="271"/>
            <ac:spMk id="230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09:35:20.043" v="4429" actId="20577"/>
          <ac:spMkLst>
            <pc:docMk/>
            <pc:sldMk cId="0" sldId="271"/>
            <ac:spMk id="232" creationId="{00000000-0000-0000-0000-000000000000}"/>
          </ac:spMkLst>
        </pc:spChg>
      </pc:sldChg>
      <pc:sldChg chg="modSp add del mod">
        <pc:chgData name="Joyce Chienchih CHANG" userId="21e8d336-b481-4a4c-8db0-0b529c1c8e52" providerId="ADAL" clId="{486E8371-0E48-4846-9496-9D261CE0D81F}" dt="2024-01-05T15:38:28.260" v="8630" actId="1076"/>
        <pc:sldMkLst>
          <pc:docMk/>
          <pc:sldMk cId="0" sldId="272"/>
        </pc:sldMkLst>
        <pc:spChg chg="mod">
          <ac:chgData name="Joyce Chienchih CHANG" userId="21e8d336-b481-4a4c-8db0-0b529c1c8e52" providerId="ADAL" clId="{486E8371-0E48-4846-9496-9D261CE0D81F}" dt="2024-01-05T10:26:38.022" v="5217" actId="20577"/>
          <ac:spMkLst>
            <pc:docMk/>
            <pc:sldMk cId="0" sldId="272"/>
            <ac:spMk id="237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15:17:56.280" v="8373" actId="113"/>
          <ac:spMkLst>
            <pc:docMk/>
            <pc:sldMk cId="0" sldId="272"/>
            <ac:spMk id="240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10:24:08.027" v="5037" actId="1076"/>
          <ac:spMkLst>
            <pc:docMk/>
            <pc:sldMk cId="0" sldId="272"/>
            <ac:spMk id="241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15:38:28.260" v="8630" actId="1076"/>
          <ac:spMkLst>
            <pc:docMk/>
            <pc:sldMk cId="0" sldId="272"/>
            <ac:spMk id="242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10:26:30.695" v="5215" actId="14100"/>
          <ac:spMkLst>
            <pc:docMk/>
            <pc:sldMk cId="0" sldId="272"/>
            <ac:spMk id="243" creationId="{00000000-0000-0000-0000-000000000000}"/>
          </ac:spMkLst>
        </pc:spChg>
        <pc:spChg chg="mod">
          <ac:chgData name="Joyce Chienchih CHANG" userId="21e8d336-b481-4a4c-8db0-0b529c1c8e52" providerId="ADAL" clId="{486E8371-0E48-4846-9496-9D261CE0D81F}" dt="2024-01-05T15:38:25.217" v="8629" actId="1076"/>
          <ac:spMkLst>
            <pc:docMk/>
            <pc:sldMk cId="0" sldId="272"/>
            <ac:spMk id="244" creationId="{00000000-0000-0000-0000-000000000000}"/>
          </ac:spMkLst>
        </pc:spChg>
      </pc:sldChg>
      <pc:sldChg chg="delSp modSp del mod">
        <pc:chgData name="Joyce Chienchih CHANG" userId="21e8d336-b481-4a4c-8db0-0b529c1c8e52" providerId="ADAL" clId="{486E8371-0E48-4846-9496-9D261CE0D81F}" dt="2024-01-05T10:57:44.585" v="5681" actId="2696"/>
        <pc:sldMkLst>
          <pc:docMk/>
          <pc:sldMk cId="0" sldId="275"/>
        </pc:sldMkLst>
        <pc:spChg chg="mod">
          <ac:chgData name="Joyce Chienchih CHANG" userId="21e8d336-b481-4a4c-8db0-0b529c1c8e52" providerId="ADAL" clId="{486E8371-0E48-4846-9496-9D261CE0D81F}" dt="2024-01-05T10:42:12.271" v="5427" actId="20577"/>
          <ac:spMkLst>
            <pc:docMk/>
            <pc:sldMk cId="0" sldId="275"/>
            <ac:spMk id="321" creationId="{00000000-0000-0000-0000-000000000000}"/>
          </ac:spMkLst>
        </pc:spChg>
        <pc:spChg chg="del">
          <ac:chgData name="Joyce Chienchih CHANG" userId="21e8d336-b481-4a4c-8db0-0b529c1c8e52" providerId="ADAL" clId="{486E8371-0E48-4846-9496-9D261CE0D81F}" dt="2024-01-05T10:49:59.893" v="5431" actId="478"/>
          <ac:spMkLst>
            <pc:docMk/>
            <pc:sldMk cId="0" sldId="275"/>
            <ac:spMk id="322" creationId="{00000000-0000-0000-0000-000000000000}"/>
          </ac:spMkLst>
        </pc:spChg>
        <pc:picChg chg="del">
          <ac:chgData name="Joyce Chienchih CHANG" userId="21e8d336-b481-4a4c-8db0-0b529c1c8e52" providerId="ADAL" clId="{486E8371-0E48-4846-9496-9D261CE0D81F}" dt="2024-01-05T10:41:33.674" v="5395" actId="478"/>
          <ac:picMkLst>
            <pc:docMk/>
            <pc:sldMk cId="0" sldId="275"/>
            <ac:picMk id="323" creationId="{00000000-0000-0000-0000-000000000000}"/>
          </ac:picMkLst>
        </pc:picChg>
      </pc:sldChg>
      <pc:sldChg chg="modSp mod">
        <pc:chgData name="Joyce Chienchih CHANG" userId="21e8d336-b481-4a4c-8db0-0b529c1c8e52" providerId="ADAL" clId="{486E8371-0E48-4846-9496-9D261CE0D81F}" dt="2024-01-05T10:05:48.027" v="4689" actId="2711"/>
        <pc:sldMkLst>
          <pc:docMk/>
          <pc:sldMk cId="1475688999" sldId="277"/>
        </pc:sldMkLst>
        <pc:spChg chg="mod">
          <ac:chgData name="Joyce Chienchih CHANG" userId="21e8d336-b481-4a4c-8db0-0b529c1c8e52" providerId="ADAL" clId="{486E8371-0E48-4846-9496-9D261CE0D81F}" dt="2024-01-05T10:05:20.079" v="4684" actId="2711"/>
          <ac:spMkLst>
            <pc:docMk/>
            <pc:sldMk cId="1475688999" sldId="277"/>
            <ac:spMk id="5" creationId="{06EA5ADD-ED59-5EE4-B8AD-D661D5B2BB17}"/>
          </ac:spMkLst>
        </pc:spChg>
        <pc:spChg chg="mod">
          <ac:chgData name="Joyce Chienchih CHANG" userId="21e8d336-b481-4a4c-8db0-0b529c1c8e52" providerId="ADAL" clId="{486E8371-0E48-4846-9496-9D261CE0D81F}" dt="2024-01-05T10:05:14.079" v="4683" actId="2711"/>
          <ac:spMkLst>
            <pc:docMk/>
            <pc:sldMk cId="1475688999" sldId="277"/>
            <ac:spMk id="6" creationId="{946BC8D0-1209-6C6A-9B7E-5ED54C748CC9}"/>
          </ac:spMkLst>
        </pc:spChg>
        <pc:spChg chg="mod">
          <ac:chgData name="Joyce Chienchih CHANG" userId="21e8d336-b481-4a4c-8db0-0b529c1c8e52" providerId="ADAL" clId="{486E8371-0E48-4846-9496-9D261CE0D81F}" dt="2024-01-05T10:05:37.333" v="4687" actId="2711"/>
          <ac:spMkLst>
            <pc:docMk/>
            <pc:sldMk cId="1475688999" sldId="277"/>
            <ac:spMk id="10" creationId="{60F4625F-96E4-8C79-D417-358B714A3C9C}"/>
          </ac:spMkLst>
        </pc:spChg>
        <pc:spChg chg="mod">
          <ac:chgData name="Joyce Chienchih CHANG" userId="21e8d336-b481-4a4c-8db0-0b529c1c8e52" providerId="ADAL" clId="{486E8371-0E48-4846-9496-9D261CE0D81F}" dt="2024-01-05T10:05:26.741" v="4685" actId="2711"/>
          <ac:spMkLst>
            <pc:docMk/>
            <pc:sldMk cId="1475688999" sldId="277"/>
            <ac:spMk id="11" creationId="{C6B27397-5BCF-4A69-8FAC-B9A39416C011}"/>
          </ac:spMkLst>
        </pc:spChg>
        <pc:spChg chg="mod">
          <ac:chgData name="Joyce Chienchih CHANG" userId="21e8d336-b481-4a4c-8db0-0b529c1c8e52" providerId="ADAL" clId="{486E8371-0E48-4846-9496-9D261CE0D81F}" dt="2024-01-05T10:05:42.147" v="4688" actId="2711"/>
          <ac:spMkLst>
            <pc:docMk/>
            <pc:sldMk cId="1475688999" sldId="277"/>
            <ac:spMk id="17" creationId="{E0372E4E-8174-F84C-70C5-ADA059D31B28}"/>
          </ac:spMkLst>
        </pc:spChg>
        <pc:spChg chg="mod">
          <ac:chgData name="Joyce Chienchih CHANG" userId="21e8d336-b481-4a4c-8db0-0b529c1c8e52" providerId="ADAL" clId="{486E8371-0E48-4846-9496-9D261CE0D81F}" dt="2024-01-05T10:05:48.027" v="4689" actId="2711"/>
          <ac:spMkLst>
            <pc:docMk/>
            <pc:sldMk cId="1475688999" sldId="277"/>
            <ac:spMk id="18" creationId="{E2E6350A-1B51-9E9C-D3F0-7AA02A39B16E}"/>
          </ac:spMkLst>
        </pc:spChg>
        <pc:spChg chg="mod">
          <ac:chgData name="Joyce Chienchih CHANG" userId="21e8d336-b481-4a4c-8db0-0b529c1c8e52" providerId="ADAL" clId="{486E8371-0E48-4846-9496-9D261CE0D81F}" dt="2024-01-05T10:05:31.685" v="4686" actId="2711"/>
          <ac:spMkLst>
            <pc:docMk/>
            <pc:sldMk cId="1475688999" sldId="277"/>
            <ac:spMk id="21" creationId="{7597629E-09CE-C997-BCC9-94F8D5B5F8D4}"/>
          </ac:spMkLst>
        </pc:spChg>
      </pc:sldChg>
      <pc:sldChg chg="delSp modSp del mod">
        <pc:chgData name="Joyce Chienchih CHANG" userId="21e8d336-b481-4a4c-8db0-0b529c1c8e52" providerId="ADAL" clId="{486E8371-0E48-4846-9496-9D261CE0D81F}" dt="2024-01-05T10:57:47.629" v="5682" actId="2696"/>
        <pc:sldMkLst>
          <pc:docMk/>
          <pc:sldMk cId="0" sldId="278"/>
        </pc:sldMkLst>
        <pc:spChg chg="mod">
          <ac:chgData name="Joyce Chienchih CHANG" userId="21e8d336-b481-4a4c-8db0-0b529c1c8e52" providerId="ADAL" clId="{486E8371-0E48-4846-9496-9D261CE0D81F}" dt="2024-01-05T10:43:42.451" v="5429" actId="20577"/>
          <ac:spMkLst>
            <pc:docMk/>
            <pc:sldMk cId="0" sldId="278"/>
            <ac:spMk id="590" creationId="{00000000-0000-0000-0000-000000000000}"/>
          </ac:spMkLst>
        </pc:spChg>
        <pc:picChg chg="del">
          <ac:chgData name="Joyce Chienchih CHANG" userId="21e8d336-b481-4a4c-8db0-0b529c1c8e52" providerId="ADAL" clId="{486E8371-0E48-4846-9496-9D261CE0D81F}" dt="2024-01-05T10:43:10.080" v="5428" actId="478"/>
          <ac:picMkLst>
            <pc:docMk/>
            <pc:sldMk cId="0" sldId="278"/>
            <ac:picMk id="589" creationId="{00000000-0000-0000-0000-000000000000}"/>
          </ac:picMkLst>
        </pc:picChg>
      </pc:sldChg>
      <pc:sldChg chg="del">
        <pc:chgData name="Joyce Chienchih CHANG" userId="21e8d336-b481-4a4c-8db0-0b529c1c8e52" providerId="ADAL" clId="{486E8371-0E48-4846-9496-9D261CE0D81F}" dt="2024-01-03T16:21:34.014" v="2916" actId="2696"/>
        <pc:sldMkLst>
          <pc:docMk/>
          <pc:sldMk cId="3772982739" sldId="279"/>
        </pc:sldMkLst>
      </pc:sldChg>
      <pc:sldChg chg="delSp del mod">
        <pc:chgData name="Joyce Chienchih CHANG" userId="21e8d336-b481-4a4c-8db0-0b529c1c8e52" providerId="ADAL" clId="{486E8371-0E48-4846-9496-9D261CE0D81F}" dt="2024-01-05T12:36:54.547" v="5767" actId="2696"/>
        <pc:sldMkLst>
          <pc:docMk/>
          <pc:sldMk cId="0" sldId="280"/>
        </pc:sldMkLst>
        <pc:picChg chg="del">
          <ac:chgData name="Joyce Chienchih CHANG" userId="21e8d336-b481-4a4c-8db0-0b529c1c8e52" providerId="ADAL" clId="{486E8371-0E48-4846-9496-9D261CE0D81F}" dt="2024-01-05T10:46:41.073" v="5430" actId="478"/>
          <ac:picMkLst>
            <pc:docMk/>
            <pc:sldMk cId="0" sldId="280"/>
            <ac:picMk id="681" creationId="{00000000-0000-0000-0000-000000000000}"/>
          </ac:picMkLst>
        </pc:picChg>
      </pc:sldChg>
      <pc:sldChg chg="modSp add del mod">
        <pc:chgData name="Joyce Chienchih CHANG" userId="21e8d336-b481-4a4c-8db0-0b529c1c8e52" providerId="ADAL" clId="{486E8371-0E48-4846-9496-9D261CE0D81F}" dt="2024-01-03T16:43:08.916" v="4123" actId="2696"/>
        <pc:sldMkLst>
          <pc:docMk/>
          <pc:sldMk cId="2269601166" sldId="281"/>
        </pc:sldMkLst>
        <pc:spChg chg="mod">
          <ac:chgData name="Joyce Chienchih CHANG" userId="21e8d336-b481-4a4c-8db0-0b529c1c8e52" providerId="ADAL" clId="{486E8371-0E48-4846-9496-9D261CE0D81F}" dt="2024-01-03T15:37:23.552" v="0" actId="1076"/>
          <ac:spMkLst>
            <pc:docMk/>
            <pc:sldMk cId="2269601166" sldId="281"/>
            <ac:spMk id="2" creationId="{7B817A8A-1AE8-C60E-4C4E-2B09C0552B12}"/>
          </ac:spMkLst>
        </pc:spChg>
      </pc:sldChg>
      <pc:sldChg chg="addSp delSp modSp mod modClrScheme chgLayout">
        <pc:chgData name="Joyce Chienchih CHANG" userId="21e8d336-b481-4a4c-8db0-0b529c1c8e52" providerId="ADAL" clId="{486E8371-0E48-4846-9496-9D261CE0D81F}" dt="2024-01-09T08:25:49.322" v="8677" actId="1076"/>
        <pc:sldMkLst>
          <pc:docMk/>
          <pc:sldMk cId="2101319119" sldId="283"/>
        </pc:sldMkLst>
        <pc:spChg chg="mod ord">
          <ac:chgData name="Joyce Chienchih CHANG" userId="21e8d336-b481-4a4c-8db0-0b529c1c8e52" providerId="ADAL" clId="{486E8371-0E48-4846-9496-9D261CE0D81F}" dt="2024-01-03T16:01:30.086" v="1248" actId="700"/>
          <ac:spMkLst>
            <pc:docMk/>
            <pc:sldMk cId="2101319119" sldId="283"/>
            <ac:spMk id="2" creationId="{A9A6A5BD-0B02-AC39-CF84-6CEE21215345}"/>
          </ac:spMkLst>
        </pc:spChg>
        <pc:spChg chg="mod ord">
          <ac:chgData name="Joyce Chienchih CHANG" userId="21e8d336-b481-4a4c-8db0-0b529c1c8e52" providerId="ADAL" clId="{486E8371-0E48-4846-9496-9D261CE0D81F}" dt="2024-01-09T08:25:49.322" v="8677" actId="1076"/>
          <ac:spMkLst>
            <pc:docMk/>
            <pc:sldMk cId="2101319119" sldId="283"/>
            <ac:spMk id="3" creationId="{CC4907C0-C919-FF65-965A-7358C9E64156}"/>
          </ac:spMkLst>
        </pc:spChg>
        <pc:spChg chg="del">
          <ac:chgData name="Joyce Chienchih CHANG" userId="21e8d336-b481-4a4c-8db0-0b529c1c8e52" providerId="ADAL" clId="{486E8371-0E48-4846-9496-9D261CE0D81F}" dt="2024-01-03T16:01:25.932" v="1247" actId="478"/>
          <ac:spMkLst>
            <pc:docMk/>
            <pc:sldMk cId="2101319119" sldId="283"/>
            <ac:spMk id="4" creationId="{51E6EFCD-77DA-0A63-23CD-9ACE6D7538BE}"/>
          </ac:spMkLst>
        </pc:spChg>
        <pc:spChg chg="add del mod">
          <ac:chgData name="Joyce Chienchih CHANG" userId="21e8d336-b481-4a4c-8db0-0b529c1c8e52" providerId="ADAL" clId="{486E8371-0E48-4846-9496-9D261CE0D81F}" dt="2024-01-03T16:01:30.086" v="1248" actId="700"/>
          <ac:spMkLst>
            <pc:docMk/>
            <pc:sldMk cId="2101319119" sldId="283"/>
            <ac:spMk id="6" creationId="{F0902744-75F5-29FD-552D-E666CF2A8D16}"/>
          </ac:spMkLst>
        </pc:spChg>
      </pc:sldChg>
      <pc:sldChg chg="addSp delSp modSp mod modClrScheme chgLayout">
        <pc:chgData name="Joyce Chienchih CHANG" userId="21e8d336-b481-4a4c-8db0-0b529c1c8e52" providerId="ADAL" clId="{486E8371-0E48-4846-9496-9D261CE0D81F}" dt="2024-01-08T16:04:15.963" v="8671" actId="20577"/>
        <pc:sldMkLst>
          <pc:docMk/>
          <pc:sldMk cId="3090808901" sldId="296"/>
        </pc:sldMkLst>
        <pc:spChg chg="add del mod ord">
          <ac:chgData name="Joyce Chienchih CHANG" userId="21e8d336-b481-4a4c-8db0-0b529c1c8e52" providerId="ADAL" clId="{486E8371-0E48-4846-9496-9D261CE0D81F}" dt="2024-01-03T15:38:33.126" v="4" actId="700"/>
          <ac:spMkLst>
            <pc:docMk/>
            <pc:sldMk cId="3090808901" sldId="296"/>
            <ac:spMk id="2" creationId="{D95DECF6-C9F9-32B0-BF05-315717124970}"/>
          </ac:spMkLst>
        </pc:spChg>
        <pc:spChg chg="add del mod">
          <ac:chgData name="Joyce Chienchih CHANG" userId="21e8d336-b481-4a4c-8db0-0b529c1c8e52" providerId="ADAL" clId="{486E8371-0E48-4846-9496-9D261CE0D81F}" dt="2024-01-04T16:01:51.762" v="4302" actId="478"/>
          <ac:spMkLst>
            <pc:docMk/>
            <pc:sldMk cId="3090808901" sldId="296"/>
            <ac:spMk id="2" creationId="{DF7D64FC-4D75-2679-C629-F6685B6C7464}"/>
          </ac:spMkLst>
        </pc:spChg>
        <pc:spChg chg="add mod">
          <ac:chgData name="Joyce Chienchih CHANG" userId="21e8d336-b481-4a4c-8db0-0b529c1c8e52" providerId="ADAL" clId="{486E8371-0E48-4846-9496-9D261CE0D81F}" dt="2024-01-05T10:13:32.248" v="4771" actId="14100"/>
          <ac:spMkLst>
            <pc:docMk/>
            <pc:sldMk cId="3090808901" sldId="296"/>
            <ac:spMk id="3" creationId="{2574BB7A-2249-96FB-DBD7-AB88AC683390}"/>
          </ac:spMkLst>
        </pc:spChg>
        <pc:spChg chg="add del mod ord">
          <ac:chgData name="Joyce Chienchih CHANG" userId="21e8d336-b481-4a4c-8db0-0b529c1c8e52" providerId="ADAL" clId="{486E8371-0E48-4846-9496-9D261CE0D81F}" dt="2024-01-03T15:38:40.581" v="6" actId="478"/>
          <ac:spMkLst>
            <pc:docMk/>
            <pc:sldMk cId="3090808901" sldId="296"/>
            <ac:spMk id="3" creationId="{74A34CE0-CED3-94CF-9742-14994671F898}"/>
          </ac:spMkLst>
        </pc:spChg>
        <pc:spChg chg="mod ord">
          <ac:chgData name="Joyce Chienchih CHANG" userId="21e8d336-b481-4a4c-8db0-0b529c1c8e52" providerId="ADAL" clId="{486E8371-0E48-4846-9496-9D261CE0D81F}" dt="2024-01-03T15:38:37.945" v="5" actId="700"/>
          <ac:spMkLst>
            <pc:docMk/>
            <pc:sldMk cId="3090808901" sldId="296"/>
            <ac:spMk id="4" creationId="{6C5AFD0A-22D5-488A-A6F8-CFCEEDB9A076}"/>
          </ac:spMkLst>
        </pc:spChg>
        <pc:spChg chg="mod">
          <ac:chgData name="Joyce Chienchih CHANG" userId="21e8d336-b481-4a4c-8db0-0b529c1c8e52" providerId="ADAL" clId="{486E8371-0E48-4846-9496-9D261CE0D81F}" dt="2024-01-05T10:12:05.425" v="4699" actId="2711"/>
          <ac:spMkLst>
            <pc:docMk/>
            <pc:sldMk cId="3090808901" sldId="296"/>
            <ac:spMk id="11" creationId="{3610E463-75DA-496C-8451-3C2F930A2EA6}"/>
          </ac:spMkLst>
        </pc:spChg>
        <pc:spChg chg="mod">
          <ac:chgData name="Joyce Chienchih CHANG" userId="21e8d336-b481-4a4c-8db0-0b529c1c8e52" providerId="ADAL" clId="{486E8371-0E48-4846-9496-9D261CE0D81F}" dt="2024-01-05T13:53:53.831" v="7647" actId="1076"/>
          <ac:spMkLst>
            <pc:docMk/>
            <pc:sldMk cId="3090808901" sldId="296"/>
            <ac:spMk id="49" creationId="{D1CB3954-C476-49EE-A879-8BB50D128D7C}"/>
          </ac:spMkLst>
        </pc:spChg>
        <pc:grpChg chg="mod">
          <ac:chgData name="Joyce Chienchih CHANG" userId="21e8d336-b481-4a4c-8db0-0b529c1c8e52" providerId="ADAL" clId="{486E8371-0E48-4846-9496-9D261CE0D81F}" dt="2024-01-05T10:16:45.765" v="4824" actId="1076"/>
          <ac:grpSpMkLst>
            <pc:docMk/>
            <pc:sldMk cId="3090808901" sldId="296"/>
            <ac:grpSpMk id="8" creationId="{AF415AB2-35F9-45FB-B216-44FD99C82DF6}"/>
          </ac:grpSpMkLst>
        </pc:grpChg>
        <pc:graphicFrameChg chg="mod modGraphic">
          <ac:chgData name="Joyce Chienchih CHANG" userId="21e8d336-b481-4a4c-8db0-0b529c1c8e52" providerId="ADAL" clId="{486E8371-0E48-4846-9496-9D261CE0D81F}" dt="2024-01-08T16:04:15.963" v="8671" actId="20577"/>
          <ac:graphicFrameMkLst>
            <pc:docMk/>
            <pc:sldMk cId="3090808901" sldId="296"/>
            <ac:graphicFrameMk id="92" creationId="{B6E495DD-6D2D-78F4-4FF9-A426FCE2F9D7}"/>
          </ac:graphicFrameMkLst>
        </pc:graphicFrameChg>
      </pc:sldChg>
      <pc:sldChg chg="modSp mod">
        <pc:chgData name="Joyce Chienchih CHANG" userId="21e8d336-b481-4a4c-8db0-0b529c1c8e52" providerId="ADAL" clId="{486E8371-0E48-4846-9496-9D261CE0D81F}" dt="2024-01-09T09:38:27.279" v="8697" actId="20577"/>
        <pc:sldMkLst>
          <pc:docMk/>
          <pc:sldMk cId="3398462754" sldId="2041"/>
        </pc:sldMkLst>
        <pc:spChg chg="mod">
          <ac:chgData name="Joyce Chienchih CHANG" userId="21e8d336-b481-4a4c-8db0-0b529c1c8e52" providerId="ADAL" clId="{486E8371-0E48-4846-9496-9D261CE0D81F}" dt="2024-01-05T10:04:31.765" v="4675" actId="2711"/>
          <ac:spMkLst>
            <pc:docMk/>
            <pc:sldMk cId="3398462754" sldId="2041"/>
            <ac:spMk id="16" creationId="{65F7146F-5922-2B16-3B04-BA2026B683C3}"/>
          </ac:spMkLst>
        </pc:spChg>
        <pc:spChg chg="mod">
          <ac:chgData name="Joyce Chienchih CHANG" userId="21e8d336-b481-4a4c-8db0-0b529c1c8e52" providerId="ADAL" clId="{486E8371-0E48-4846-9496-9D261CE0D81F}" dt="2024-01-05T09:43:10.100" v="4663" actId="2711"/>
          <ac:spMkLst>
            <pc:docMk/>
            <pc:sldMk cId="3398462754" sldId="2041"/>
            <ac:spMk id="22" creationId="{A97C879D-CC6F-FD70-1D03-A140482BB106}"/>
          </ac:spMkLst>
        </pc:spChg>
        <pc:spChg chg="mod">
          <ac:chgData name="Joyce Chienchih CHANG" userId="21e8d336-b481-4a4c-8db0-0b529c1c8e52" providerId="ADAL" clId="{486E8371-0E48-4846-9496-9D261CE0D81F}" dt="2024-01-05T10:00:19.608" v="4670" actId="2711"/>
          <ac:spMkLst>
            <pc:docMk/>
            <pc:sldMk cId="3398462754" sldId="2041"/>
            <ac:spMk id="30" creationId="{0E9D7FF8-999E-7A24-F7E4-4AF319B4B727}"/>
          </ac:spMkLst>
        </pc:spChg>
        <pc:spChg chg="mod">
          <ac:chgData name="Joyce Chienchih CHANG" userId="21e8d336-b481-4a4c-8db0-0b529c1c8e52" providerId="ADAL" clId="{486E8371-0E48-4846-9496-9D261CE0D81F}" dt="2024-01-05T10:04:38.030" v="4676" actId="2711"/>
          <ac:spMkLst>
            <pc:docMk/>
            <pc:sldMk cId="3398462754" sldId="2041"/>
            <ac:spMk id="31" creationId="{1F3C7768-4D5F-24A1-4B1B-CC649770CB70}"/>
          </ac:spMkLst>
        </pc:spChg>
        <pc:spChg chg="mod">
          <ac:chgData name="Joyce Chienchih CHANG" userId="21e8d336-b481-4a4c-8db0-0b529c1c8e52" providerId="ADAL" clId="{486E8371-0E48-4846-9496-9D261CE0D81F}" dt="2024-01-05T16:22:03.453" v="8643" actId="20577"/>
          <ac:spMkLst>
            <pc:docMk/>
            <pc:sldMk cId="3398462754" sldId="2041"/>
            <ac:spMk id="33" creationId="{F4D5C597-E5FE-BFF7-B7D1-B619348529E7}"/>
          </ac:spMkLst>
        </pc:spChg>
        <pc:spChg chg="mod">
          <ac:chgData name="Joyce Chienchih CHANG" userId="21e8d336-b481-4a4c-8db0-0b529c1c8e52" providerId="ADAL" clId="{486E8371-0E48-4846-9496-9D261CE0D81F}" dt="2024-01-05T10:04:43.346" v="4677" actId="2711"/>
          <ac:spMkLst>
            <pc:docMk/>
            <pc:sldMk cId="3398462754" sldId="2041"/>
            <ac:spMk id="34" creationId="{600B39D7-F6DF-5E6D-C6FD-97C52EFE3002}"/>
          </ac:spMkLst>
        </pc:spChg>
        <pc:spChg chg="mod">
          <ac:chgData name="Joyce Chienchih CHANG" userId="21e8d336-b481-4a4c-8db0-0b529c1c8e52" providerId="ADAL" clId="{486E8371-0E48-4846-9496-9D261CE0D81F}" dt="2024-01-09T09:38:27.279" v="8697" actId="20577"/>
          <ac:spMkLst>
            <pc:docMk/>
            <pc:sldMk cId="3398462754" sldId="2041"/>
            <ac:spMk id="36" creationId="{0751762F-28BC-D225-6DEB-339E16A820A4}"/>
          </ac:spMkLst>
        </pc:spChg>
        <pc:spChg chg="mod">
          <ac:chgData name="Joyce Chienchih CHANG" userId="21e8d336-b481-4a4c-8db0-0b529c1c8e52" providerId="ADAL" clId="{486E8371-0E48-4846-9496-9D261CE0D81F}" dt="2024-01-05T10:04:47.960" v="4678" actId="2711"/>
          <ac:spMkLst>
            <pc:docMk/>
            <pc:sldMk cId="3398462754" sldId="2041"/>
            <ac:spMk id="37" creationId="{93750659-1269-138E-7B8D-8D387E9EDA0D}"/>
          </ac:spMkLst>
        </pc:spChg>
        <pc:spChg chg="mod">
          <ac:chgData name="Joyce Chienchih CHANG" userId="21e8d336-b481-4a4c-8db0-0b529c1c8e52" providerId="ADAL" clId="{486E8371-0E48-4846-9496-9D261CE0D81F}" dt="2024-01-05T10:03:56.441" v="4673" actId="2711"/>
          <ac:spMkLst>
            <pc:docMk/>
            <pc:sldMk cId="3398462754" sldId="2041"/>
            <ac:spMk id="39" creationId="{38DB7DD3-B668-C823-BB68-759A9FAA0992}"/>
          </ac:spMkLst>
        </pc:spChg>
        <pc:spChg chg="mod">
          <ac:chgData name="Joyce Chienchih CHANG" userId="21e8d336-b481-4a4c-8db0-0b529c1c8e52" providerId="ADAL" clId="{486E8371-0E48-4846-9496-9D261CE0D81F}" dt="2024-01-05T10:04:54.923" v="4679" actId="2711"/>
          <ac:spMkLst>
            <pc:docMk/>
            <pc:sldMk cId="3398462754" sldId="2041"/>
            <ac:spMk id="40" creationId="{B183CDD0-CFE2-43B0-B3AF-CA057C332A69}"/>
          </ac:spMkLst>
        </pc:spChg>
      </pc:sldChg>
      <pc:sldChg chg="delSp modSp del mod modNotesTx">
        <pc:chgData name="Joyce Chienchih CHANG" userId="21e8d336-b481-4a4c-8db0-0b529c1c8e52" providerId="ADAL" clId="{486E8371-0E48-4846-9496-9D261CE0D81F}" dt="2024-01-03T16:40:04.955" v="4072" actId="2696"/>
        <pc:sldMkLst>
          <pc:docMk/>
          <pc:sldMk cId="3686452475" sldId="2043"/>
        </pc:sldMkLst>
        <pc:spChg chg="mod">
          <ac:chgData name="Joyce Chienchih CHANG" userId="21e8d336-b481-4a4c-8db0-0b529c1c8e52" providerId="ADAL" clId="{486E8371-0E48-4846-9496-9D261CE0D81F}" dt="2024-01-03T16:37:05.852" v="3964" actId="1076"/>
          <ac:spMkLst>
            <pc:docMk/>
            <pc:sldMk cId="3686452475" sldId="2043"/>
            <ac:spMk id="3" creationId="{A5C0A76B-30A1-81A3-A893-CE10B9BB94AC}"/>
          </ac:spMkLst>
        </pc:spChg>
        <pc:spChg chg="del">
          <ac:chgData name="Joyce Chienchih CHANG" userId="21e8d336-b481-4a4c-8db0-0b529c1c8e52" providerId="ADAL" clId="{486E8371-0E48-4846-9496-9D261CE0D81F}" dt="2024-01-03T16:36:35.543" v="3870" actId="478"/>
          <ac:spMkLst>
            <pc:docMk/>
            <pc:sldMk cId="3686452475" sldId="2043"/>
            <ac:spMk id="6" creationId="{D6691560-B9D9-118A-004C-A10A856532E6}"/>
          </ac:spMkLst>
        </pc:spChg>
      </pc:sldChg>
      <pc:sldChg chg="addSp modSp mod ord">
        <pc:chgData name="Joyce Chienchih CHANG" userId="21e8d336-b481-4a4c-8db0-0b529c1c8e52" providerId="ADAL" clId="{486E8371-0E48-4846-9496-9D261CE0D81F}" dt="2024-01-05T10:32:17.965" v="5291" actId="1076"/>
        <pc:sldMkLst>
          <pc:docMk/>
          <pc:sldMk cId="2471943985" sldId="2044"/>
        </pc:sldMkLst>
        <pc:spChg chg="add mod">
          <ac:chgData name="Joyce Chienchih CHANG" userId="21e8d336-b481-4a4c-8db0-0b529c1c8e52" providerId="ADAL" clId="{486E8371-0E48-4846-9496-9D261CE0D81F}" dt="2024-01-04T13:33:30.763" v="4288" actId="1076"/>
          <ac:spMkLst>
            <pc:docMk/>
            <pc:sldMk cId="2471943985" sldId="2044"/>
            <ac:spMk id="3" creationId="{0DF70172-B563-CF7C-F413-2273806BFC91}"/>
          </ac:spMkLst>
        </pc:spChg>
        <pc:spChg chg="mod">
          <ac:chgData name="Joyce Chienchih CHANG" userId="21e8d336-b481-4a4c-8db0-0b529c1c8e52" providerId="ADAL" clId="{486E8371-0E48-4846-9496-9D261CE0D81F}" dt="2024-01-05T10:05:55.560" v="4690" actId="2711"/>
          <ac:spMkLst>
            <pc:docMk/>
            <pc:sldMk cId="2471943985" sldId="2044"/>
            <ac:spMk id="7" creationId="{07D17246-9BD7-F0D7-2575-EAA97B58F5FE}"/>
          </ac:spMkLst>
        </pc:spChg>
        <pc:spChg chg="mod">
          <ac:chgData name="Joyce Chienchih CHANG" userId="21e8d336-b481-4a4c-8db0-0b529c1c8e52" providerId="ADAL" clId="{486E8371-0E48-4846-9496-9D261CE0D81F}" dt="2024-01-05T10:06:02.413" v="4691" actId="2711"/>
          <ac:spMkLst>
            <pc:docMk/>
            <pc:sldMk cId="2471943985" sldId="2044"/>
            <ac:spMk id="11" creationId="{3610E463-75DA-496C-8451-3C2F930A2EA6}"/>
          </ac:spMkLst>
        </pc:spChg>
        <pc:spChg chg="mod">
          <ac:chgData name="Joyce Chienchih CHANG" userId="21e8d336-b481-4a4c-8db0-0b529c1c8e52" providerId="ADAL" clId="{486E8371-0E48-4846-9496-9D261CE0D81F}" dt="2024-01-05T10:11:25.139" v="4695" actId="2711"/>
          <ac:spMkLst>
            <pc:docMk/>
            <pc:sldMk cId="2471943985" sldId="2044"/>
            <ac:spMk id="14" creationId="{F23DF192-1504-6CD4-8E80-5ABA848BD4DA}"/>
          </ac:spMkLst>
        </pc:spChg>
        <pc:spChg chg="mod">
          <ac:chgData name="Joyce Chienchih CHANG" userId="21e8d336-b481-4a4c-8db0-0b529c1c8e52" providerId="ADAL" clId="{486E8371-0E48-4846-9496-9D261CE0D81F}" dt="2024-01-05T10:11:16.496" v="4694" actId="2711"/>
          <ac:spMkLst>
            <pc:docMk/>
            <pc:sldMk cId="2471943985" sldId="2044"/>
            <ac:spMk id="20" creationId="{B90CAC34-0F1B-9D97-667C-722B36C691AD}"/>
          </ac:spMkLst>
        </pc:spChg>
        <pc:spChg chg="mod">
          <ac:chgData name="Joyce Chienchih CHANG" userId="21e8d336-b481-4a4c-8db0-0b529c1c8e52" providerId="ADAL" clId="{486E8371-0E48-4846-9496-9D261CE0D81F}" dt="2024-01-05T10:32:17.965" v="5291" actId="1076"/>
          <ac:spMkLst>
            <pc:docMk/>
            <pc:sldMk cId="2471943985" sldId="2044"/>
            <ac:spMk id="27" creationId="{931DD557-2A5E-5905-4DF7-4E452C446A42}"/>
          </ac:spMkLst>
        </pc:spChg>
        <pc:spChg chg="mod">
          <ac:chgData name="Joyce Chienchih CHANG" userId="21e8d336-b481-4a4c-8db0-0b529c1c8e52" providerId="ADAL" clId="{486E8371-0E48-4846-9496-9D261CE0D81F}" dt="2024-01-05T10:32:14.852" v="5290" actId="1076"/>
          <ac:spMkLst>
            <pc:docMk/>
            <pc:sldMk cId="2471943985" sldId="2044"/>
            <ac:spMk id="28" creationId="{1ECBB697-A2C1-9233-B5F9-A9B89A61FB25}"/>
          </ac:spMkLst>
        </pc:spChg>
        <pc:spChg chg="mod">
          <ac:chgData name="Joyce Chienchih CHANG" userId="21e8d336-b481-4a4c-8db0-0b529c1c8e52" providerId="ADAL" clId="{486E8371-0E48-4846-9496-9D261CE0D81F}" dt="2024-01-05T10:11:55.983" v="4698" actId="2711"/>
          <ac:spMkLst>
            <pc:docMk/>
            <pc:sldMk cId="2471943985" sldId="2044"/>
            <ac:spMk id="29" creationId="{4F87FBBE-DFC7-924D-DB1C-4E274843662B}"/>
          </ac:spMkLst>
        </pc:spChg>
        <pc:spChg chg="mod">
          <ac:chgData name="Joyce Chienchih CHANG" userId="21e8d336-b481-4a4c-8db0-0b529c1c8e52" providerId="ADAL" clId="{486E8371-0E48-4846-9496-9D261CE0D81F}" dt="2024-01-05T10:06:11.832" v="4693" actId="2711"/>
          <ac:spMkLst>
            <pc:docMk/>
            <pc:sldMk cId="2471943985" sldId="2044"/>
            <ac:spMk id="82" creationId="{DF2F7613-4F58-42A8-7D86-C35221EC5740}"/>
          </ac:spMkLst>
        </pc:spChg>
      </pc:sldChg>
      <pc:sldChg chg="addSp delSp modSp mod modClrScheme chgLayout">
        <pc:chgData name="Joyce Chienchih CHANG" userId="21e8d336-b481-4a4c-8db0-0b529c1c8e52" providerId="ADAL" clId="{486E8371-0E48-4846-9496-9D261CE0D81F}" dt="2024-01-05T10:26:50.789" v="5227" actId="20577"/>
        <pc:sldMkLst>
          <pc:docMk/>
          <pc:sldMk cId="2234636830" sldId="2045"/>
        </pc:sldMkLst>
        <pc:spChg chg="add del mod ord">
          <ac:chgData name="Joyce Chienchih CHANG" userId="21e8d336-b481-4a4c-8db0-0b529c1c8e52" providerId="ADAL" clId="{486E8371-0E48-4846-9496-9D261CE0D81F}" dt="2024-01-03T15:38:59.493" v="10" actId="478"/>
          <ac:spMkLst>
            <pc:docMk/>
            <pc:sldMk cId="2234636830" sldId="2045"/>
            <ac:spMk id="2" creationId="{55DBA4CB-3047-9B18-5900-BE3EB1026224}"/>
          </ac:spMkLst>
        </pc:spChg>
        <pc:spChg chg="add del mod">
          <ac:chgData name="Joyce Chienchih CHANG" userId="21e8d336-b481-4a4c-8db0-0b529c1c8e52" providerId="ADAL" clId="{486E8371-0E48-4846-9496-9D261CE0D81F}" dt="2024-01-05T10:15:28.761" v="4790" actId="478"/>
          <ac:spMkLst>
            <pc:docMk/>
            <pc:sldMk cId="2234636830" sldId="2045"/>
            <ac:spMk id="2" creationId="{E5B8CC4E-A2C6-65CD-05CD-6704F17F110B}"/>
          </ac:spMkLst>
        </pc:spChg>
        <pc:spChg chg="mod ord">
          <ac:chgData name="Joyce Chienchih CHANG" userId="21e8d336-b481-4a4c-8db0-0b529c1c8e52" providerId="ADAL" clId="{486E8371-0E48-4846-9496-9D261CE0D81F}" dt="2024-01-03T15:38:56.578" v="9" actId="700"/>
          <ac:spMkLst>
            <pc:docMk/>
            <pc:sldMk cId="2234636830" sldId="2045"/>
            <ac:spMk id="4" creationId="{6C5AFD0A-22D5-488A-A6F8-CFCEEDB9A076}"/>
          </ac:spMkLst>
        </pc:spChg>
        <pc:spChg chg="add mod">
          <ac:chgData name="Joyce Chienchih CHANG" userId="21e8d336-b481-4a4c-8db0-0b529c1c8e52" providerId="ADAL" clId="{486E8371-0E48-4846-9496-9D261CE0D81F}" dt="2024-01-05T10:18:04.475" v="4829" actId="2711"/>
          <ac:spMkLst>
            <pc:docMk/>
            <pc:sldMk cId="2234636830" sldId="2045"/>
            <ac:spMk id="6" creationId="{4FE9BA32-F451-3821-D23C-00BABB9A5DB7}"/>
          </ac:spMkLst>
        </pc:spChg>
        <pc:spChg chg="mod">
          <ac:chgData name="Joyce Chienchih CHANG" userId="21e8d336-b481-4a4c-8db0-0b529c1c8e52" providerId="ADAL" clId="{486E8371-0E48-4846-9496-9D261CE0D81F}" dt="2024-01-05T10:17:58.483" v="4828" actId="2711"/>
          <ac:spMkLst>
            <pc:docMk/>
            <pc:sldMk cId="2234636830" sldId="2045"/>
            <ac:spMk id="20" creationId="{B90CAC34-0F1B-9D97-667C-722B36C691AD}"/>
          </ac:spMkLst>
        </pc:spChg>
        <pc:graphicFrameChg chg="add del mod modGraphic">
          <ac:chgData name="Joyce Chienchih CHANG" userId="21e8d336-b481-4a4c-8db0-0b529c1c8e52" providerId="ADAL" clId="{486E8371-0E48-4846-9496-9D261CE0D81F}" dt="2024-01-03T15:47:20.426" v="213" actId="478"/>
          <ac:graphicFrameMkLst>
            <pc:docMk/>
            <pc:sldMk cId="2234636830" sldId="2045"/>
            <ac:graphicFrameMk id="3" creationId="{9EA30A6E-6A87-904F-64E0-EEF78C1ABBC3}"/>
          </ac:graphicFrameMkLst>
        </pc:graphicFrameChg>
        <pc:graphicFrameChg chg="add mod modGraphic">
          <ac:chgData name="Joyce Chienchih CHANG" userId="21e8d336-b481-4a4c-8db0-0b529c1c8e52" providerId="ADAL" clId="{486E8371-0E48-4846-9496-9D261CE0D81F}" dt="2024-01-05T10:26:50.789" v="5227" actId="20577"/>
          <ac:graphicFrameMkLst>
            <pc:docMk/>
            <pc:sldMk cId="2234636830" sldId="2045"/>
            <ac:graphicFrameMk id="5" creationId="{F38341B4-9266-9352-AA20-94844D1E670D}"/>
          </ac:graphicFrameMkLst>
        </pc:graphicFrameChg>
      </pc:sldChg>
      <pc:sldChg chg="addSp delSp modSp mod modClrScheme chgLayout">
        <pc:chgData name="Joyce Chienchih CHANG" userId="21e8d336-b481-4a4c-8db0-0b529c1c8e52" providerId="ADAL" clId="{486E8371-0E48-4846-9496-9D261CE0D81F}" dt="2024-01-08T16:04:06.455" v="8666" actId="20577"/>
        <pc:sldMkLst>
          <pc:docMk/>
          <pc:sldMk cId="3299568121" sldId="2046"/>
        </pc:sldMkLst>
        <pc:spChg chg="mod">
          <ac:chgData name="Joyce Chienchih CHANG" userId="21e8d336-b481-4a4c-8db0-0b529c1c8e52" providerId="ADAL" clId="{486E8371-0E48-4846-9496-9D261CE0D81F}" dt="2024-01-05T10:14:24.212" v="4785" actId="2711"/>
          <ac:spMkLst>
            <pc:docMk/>
            <pc:sldMk cId="3299568121" sldId="2046"/>
            <ac:spMk id="3" creationId="{CD96CC1D-EA08-E11A-042C-D486DC9F8A65}"/>
          </ac:spMkLst>
        </pc:spChg>
        <pc:spChg chg="mod ord">
          <ac:chgData name="Joyce Chienchih CHANG" userId="21e8d336-b481-4a4c-8db0-0b529c1c8e52" providerId="ADAL" clId="{486E8371-0E48-4846-9496-9D261CE0D81F}" dt="2024-01-03T15:38:48.949" v="7" actId="700"/>
          <ac:spMkLst>
            <pc:docMk/>
            <pc:sldMk cId="3299568121" sldId="2046"/>
            <ac:spMk id="4" creationId="{6C5AFD0A-22D5-488A-A6F8-CFCEEDB9A076}"/>
          </ac:spMkLst>
        </pc:spChg>
        <pc:spChg chg="add del mod">
          <ac:chgData name="Joyce Chienchih CHANG" userId="21e8d336-b481-4a4c-8db0-0b529c1c8e52" providerId="ADAL" clId="{486E8371-0E48-4846-9496-9D261CE0D81F}" dt="2024-01-05T10:16:00.338" v="4817" actId="1076"/>
          <ac:spMkLst>
            <pc:docMk/>
            <pc:sldMk cId="3299568121" sldId="2046"/>
            <ac:spMk id="5" creationId="{11C2A3FD-4D28-2FA8-7238-602991298EEF}"/>
          </ac:spMkLst>
        </pc:spChg>
        <pc:spChg chg="add del mod ord">
          <ac:chgData name="Joyce Chienchih CHANG" userId="21e8d336-b481-4a4c-8db0-0b529c1c8e52" providerId="ADAL" clId="{486E8371-0E48-4846-9496-9D261CE0D81F}" dt="2024-01-03T15:38:50.767" v="8" actId="478"/>
          <ac:spMkLst>
            <pc:docMk/>
            <pc:sldMk cId="3299568121" sldId="2046"/>
            <ac:spMk id="5" creationId="{2D91F6CA-FACA-8E7F-9F52-19C7D9EAEA27}"/>
          </ac:spMkLst>
        </pc:spChg>
        <pc:spChg chg="mod">
          <ac:chgData name="Joyce Chienchih CHANG" userId="21e8d336-b481-4a4c-8db0-0b529c1c8e52" providerId="ADAL" clId="{486E8371-0E48-4846-9496-9D261CE0D81F}" dt="2024-01-05T10:16:10.876" v="4820" actId="1076"/>
          <ac:spMkLst>
            <pc:docMk/>
            <pc:sldMk cId="3299568121" sldId="2046"/>
            <ac:spMk id="10" creationId="{597E80FC-C808-2FE5-2FB0-AAE154DB20B8}"/>
          </ac:spMkLst>
        </pc:spChg>
        <pc:spChg chg="del mod ord">
          <ac:chgData name="Joyce Chienchih CHANG" userId="21e8d336-b481-4a4c-8db0-0b529c1c8e52" providerId="ADAL" clId="{486E8371-0E48-4846-9496-9D261CE0D81F}" dt="2024-01-03T15:38:48.949" v="7" actId="700"/>
          <ac:spMkLst>
            <pc:docMk/>
            <pc:sldMk cId="3299568121" sldId="2046"/>
            <ac:spMk id="28" creationId="{A681A207-D6E0-DF78-E018-D4AFDA73ABA6}"/>
          </ac:spMkLst>
        </pc:spChg>
        <pc:grpChg chg="mod">
          <ac:chgData name="Joyce Chienchih CHANG" userId="21e8d336-b481-4a4c-8db0-0b529c1c8e52" providerId="ADAL" clId="{486E8371-0E48-4846-9496-9D261CE0D81F}" dt="2024-01-05T10:16:08.214" v="4819" actId="1076"/>
          <ac:grpSpMkLst>
            <pc:docMk/>
            <pc:sldMk cId="3299568121" sldId="2046"/>
            <ac:grpSpMk id="2" creationId="{2BBDC9FA-EFD1-A2BE-DFE3-F3196D07C64A}"/>
          </ac:grpSpMkLst>
        </pc:grpChg>
        <pc:graphicFrameChg chg="mod modGraphic">
          <ac:chgData name="Joyce Chienchih CHANG" userId="21e8d336-b481-4a4c-8db0-0b529c1c8e52" providerId="ADAL" clId="{486E8371-0E48-4846-9496-9D261CE0D81F}" dt="2024-01-08T16:04:06.455" v="8666" actId="20577"/>
          <ac:graphicFrameMkLst>
            <pc:docMk/>
            <pc:sldMk cId="3299568121" sldId="2046"/>
            <ac:graphicFrameMk id="25" creationId="{FE6806EF-B01E-92BC-439D-CB819395767A}"/>
          </ac:graphicFrameMkLst>
        </pc:graphicFrameChg>
        <pc:picChg chg="mod">
          <ac:chgData name="Joyce Chienchih CHANG" userId="21e8d336-b481-4a4c-8db0-0b529c1c8e52" providerId="ADAL" clId="{486E8371-0E48-4846-9496-9D261CE0D81F}" dt="2024-01-03T16:50:09.546" v="4285" actId="1076"/>
          <ac:picMkLst>
            <pc:docMk/>
            <pc:sldMk cId="3299568121" sldId="2046"/>
            <ac:picMk id="14" creationId="{8CB29A9B-30EB-98BA-251B-88DD6DF8607D}"/>
          </ac:picMkLst>
        </pc:picChg>
      </pc:sldChg>
      <pc:sldChg chg="modSp del mod">
        <pc:chgData name="Joyce Chienchih CHANG" userId="21e8d336-b481-4a4c-8db0-0b529c1c8e52" providerId="ADAL" clId="{486E8371-0E48-4846-9496-9D261CE0D81F}" dt="2024-01-03T15:40:34.499" v="25" actId="2696"/>
        <pc:sldMkLst>
          <pc:docMk/>
          <pc:sldMk cId="205652350" sldId="2047"/>
        </pc:sldMkLst>
        <pc:spChg chg="mod">
          <ac:chgData name="Joyce Chienchih CHANG" userId="21e8d336-b481-4a4c-8db0-0b529c1c8e52" providerId="ADAL" clId="{486E8371-0E48-4846-9496-9D261CE0D81F}" dt="2024-01-03T15:40:18.947" v="22" actId="1076"/>
          <ac:spMkLst>
            <pc:docMk/>
            <pc:sldMk cId="205652350" sldId="2047"/>
            <ac:spMk id="86" creationId="{CE232ED5-50A3-ADFC-1A53-347632FD86E6}"/>
          </ac:spMkLst>
        </pc:spChg>
      </pc:sldChg>
      <pc:sldChg chg="addSp delSp modSp add mod modNotesTx">
        <pc:chgData name="Joyce Chienchih CHANG" userId="21e8d336-b481-4a4c-8db0-0b529c1c8e52" providerId="ADAL" clId="{486E8371-0E48-4846-9496-9D261CE0D81F}" dt="2024-01-05T15:39:17.777" v="8632" actId="1076"/>
        <pc:sldMkLst>
          <pc:docMk/>
          <pc:sldMk cId="3262649150" sldId="2048"/>
        </pc:sldMkLst>
        <pc:spChg chg="mod">
          <ac:chgData name="Joyce Chienchih CHANG" userId="21e8d336-b481-4a4c-8db0-0b529c1c8e52" providerId="ADAL" clId="{486E8371-0E48-4846-9496-9D261CE0D81F}" dt="2024-01-05T13:53:44.299" v="7646" actId="2711"/>
          <ac:spMkLst>
            <pc:docMk/>
            <pc:sldMk cId="3262649150" sldId="2048"/>
            <ac:spMk id="3" creationId="{B16F1314-8C63-721A-FFE0-2991C3E69BFD}"/>
          </ac:spMkLst>
        </pc:spChg>
        <pc:spChg chg="mod">
          <ac:chgData name="Joyce Chienchih CHANG" userId="21e8d336-b481-4a4c-8db0-0b529c1c8e52" providerId="ADAL" clId="{486E8371-0E48-4846-9496-9D261CE0D81F}" dt="2024-01-03T15:39:23.719" v="12"/>
          <ac:spMkLst>
            <pc:docMk/>
            <pc:sldMk cId="3262649150" sldId="2048"/>
            <ac:spMk id="5" creationId="{0D9E4CD6-87B9-F082-E6D3-24D9B8BDCC07}"/>
          </ac:spMkLst>
        </pc:spChg>
        <pc:spChg chg="mod">
          <ac:chgData name="Joyce Chienchih CHANG" userId="21e8d336-b481-4a4c-8db0-0b529c1c8e52" providerId="ADAL" clId="{486E8371-0E48-4846-9496-9D261CE0D81F}" dt="2024-01-03T15:39:23.719" v="12"/>
          <ac:spMkLst>
            <pc:docMk/>
            <pc:sldMk cId="3262649150" sldId="2048"/>
            <ac:spMk id="6" creationId="{3A412681-ED5D-6AB1-B26E-10444375C2AC}"/>
          </ac:spMkLst>
        </pc:spChg>
        <pc:spChg chg="add mod">
          <ac:chgData name="Joyce Chienchih CHANG" userId="21e8d336-b481-4a4c-8db0-0b529c1c8e52" providerId="ADAL" clId="{486E8371-0E48-4846-9496-9D261CE0D81F}" dt="2024-01-03T15:40:02.047" v="19" actId="1076"/>
          <ac:spMkLst>
            <pc:docMk/>
            <pc:sldMk cId="3262649150" sldId="2048"/>
            <ac:spMk id="7" creationId="{082F5BDF-24DA-7DDA-7388-019DEA669F4F}"/>
          </ac:spMkLst>
        </pc:spChg>
        <pc:spChg chg="add mod">
          <ac:chgData name="Joyce Chienchih CHANG" userId="21e8d336-b481-4a4c-8db0-0b529c1c8e52" providerId="ADAL" clId="{486E8371-0E48-4846-9496-9D261CE0D81F}" dt="2024-01-05T13:52:13.777" v="7639" actId="2711"/>
          <ac:spMkLst>
            <pc:docMk/>
            <pc:sldMk cId="3262649150" sldId="2048"/>
            <ac:spMk id="8" creationId="{E6100C58-CE58-4279-2EF5-F3E8D62829FE}"/>
          </ac:spMkLst>
        </pc:spChg>
        <pc:spChg chg="add mod">
          <ac:chgData name="Joyce Chienchih CHANG" userId="21e8d336-b481-4a4c-8db0-0b529c1c8e52" providerId="ADAL" clId="{486E8371-0E48-4846-9496-9D261CE0D81F}" dt="2024-01-05T15:39:17.777" v="8632" actId="1076"/>
          <ac:spMkLst>
            <pc:docMk/>
            <pc:sldMk cId="3262649150" sldId="2048"/>
            <ac:spMk id="9" creationId="{93BBF0FA-A5B9-BDAF-AE00-AFB745FE8F1A}"/>
          </ac:spMkLst>
        </pc:spChg>
        <pc:spChg chg="mod">
          <ac:chgData name="Joyce Chienchih CHANG" userId="21e8d336-b481-4a4c-8db0-0b529c1c8e52" providerId="ADAL" clId="{486E8371-0E48-4846-9496-9D261CE0D81F}" dt="2024-01-03T15:40:10.120" v="20"/>
          <ac:spMkLst>
            <pc:docMk/>
            <pc:sldMk cId="3262649150" sldId="2048"/>
            <ac:spMk id="9" creationId="{AB0E6BAB-D4FD-B8F7-FFED-B14217A80F73}"/>
          </ac:spMkLst>
        </pc:spChg>
        <pc:spChg chg="mod">
          <ac:chgData name="Joyce Chienchih CHANG" userId="21e8d336-b481-4a4c-8db0-0b529c1c8e52" providerId="ADAL" clId="{486E8371-0E48-4846-9496-9D261CE0D81F}" dt="2024-01-03T15:40:10.120" v="20"/>
          <ac:spMkLst>
            <pc:docMk/>
            <pc:sldMk cId="3262649150" sldId="2048"/>
            <ac:spMk id="10" creationId="{4B1E262D-244D-7F53-CA7D-1C6CE03493D6}"/>
          </ac:spMkLst>
        </pc:spChg>
        <pc:spChg chg="mod">
          <ac:chgData name="Joyce Chienchih CHANG" userId="21e8d336-b481-4a4c-8db0-0b529c1c8e52" providerId="ADAL" clId="{486E8371-0E48-4846-9496-9D261CE0D81F}" dt="2024-01-03T15:40:10.120" v="20"/>
          <ac:spMkLst>
            <pc:docMk/>
            <pc:sldMk cId="3262649150" sldId="2048"/>
            <ac:spMk id="11" creationId="{1E803060-D019-84AC-EBD9-5A861D51B708}"/>
          </ac:spMkLst>
        </pc:spChg>
        <pc:spChg chg="add mod">
          <ac:chgData name="Joyce Chienchih CHANG" userId="21e8d336-b481-4a4c-8db0-0b529c1c8e52" providerId="ADAL" clId="{486E8371-0E48-4846-9496-9D261CE0D81F}" dt="2024-01-03T15:40:29.273" v="24" actId="1076"/>
          <ac:spMkLst>
            <pc:docMk/>
            <pc:sldMk cId="3262649150" sldId="2048"/>
            <ac:spMk id="12" creationId="{030E3CCA-5AF9-EEA5-D8AF-C25D9A62EE22}"/>
          </ac:spMkLst>
        </pc:spChg>
        <pc:spChg chg="del">
          <ac:chgData name="Joyce Chienchih CHANG" userId="21e8d336-b481-4a4c-8db0-0b529c1c8e52" providerId="ADAL" clId="{486E8371-0E48-4846-9496-9D261CE0D81F}" dt="2024-01-03T15:39:28.257" v="14" actId="478"/>
          <ac:spMkLst>
            <pc:docMk/>
            <pc:sldMk cId="3262649150" sldId="2048"/>
            <ac:spMk id="26" creationId="{289CA2E4-61C0-A906-AEB9-2B825E3D1E3D}"/>
          </ac:spMkLst>
        </pc:spChg>
        <pc:grpChg chg="add mod">
          <ac:chgData name="Joyce Chienchih CHANG" userId="21e8d336-b481-4a4c-8db0-0b529c1c8e52" providerId="ADAL" clId="{486E8371-0E48-4846-9496-9D261CE0D81F}" dt="2024-01-03T15:39:33.542" v="16" actId="1076"/>
          <ac:grpSpMkLst>
            <pc:docMk/>
            <pc:sldMk cId="3262649150" sldId="2048"/>
            <ac:grpSpMk id="2" creationId="{5FA23488-EEEC-DE5E-0D48-E20A024FE4EA}"/>
          </ac:grpSpMkLst>
        </pc:grpChg>
        <pc:grpChg chg="add del mod">
          <ac:chgData name="Joyce Chienchih CHANG" userId="21e8d336-b481-4a4c-8db0-0b529c1c8e52" providerId="ADAL" clId="{486E8371-0E48-4846-9496-9D261CE0D81F}" dt="2024-01-03T15:40:12.627" v="21" actId="478"/>
          <ac:grpSpMkLst>
            <pc:docMk/>
            <pc:sldMk cId="3262649150" sldId="2048"/>
            <ac:grpSpMk id="8" creationId="{E69626A8-D435-462A-6D66-DF8FA6FA2143}"/>
          </ac:grpSpMkLst>
        </pc:grpChg>
        <pc:grpChg chg="del">
          <ac:chgData name="Joyce Chienchih CHANG" userId="21e8d336-b481-4a4c-8db0-0b529c1c8e52" providerId="ADAL" clId="{486E8371-0E48-4846-9496-9D261CE0D81F}" dt="2024-01-03T15:39:26.830" v="13" actId="478"/>
          <ac:grpSpMkLst>
            <pc:docMk/>
            <pc:sldMk cId="3262649150" sldId="2048"/>
            <ac:grpSpMk id="18" creationId="{229B10DE-7007-F5C5-FA71-477CBBCD56D2}"/>
          </ac:grpSpMkLst>
        </pc:grpChg>
        <pc:graphicFrameChg chg="add mod modGraphic">
          <ac:chgData name="Joyce Chienchih CHANG" userId="21e8d336-b481-4a4c-8db0-0b529c1c8e52" providerId="ADAL" clId="{486E8371-0E48-4846-9496-9D261CE0D81F}" dt="2024-01-05T15:20:29.979" v="8547" actId="20577"/>
          <ac:graphicFrameMkLst>
            <pc:docMk/>
            <pc:sldMk cId="3262649150" sldId="2048"/>
            <ac:graphicFrameMk id="13" creationId="{DD626F42-A1B2-1913-B77D-C7A14D9BCCF6}"/>
          </ac:graphicFrameMkLst>
        </pc:graphicFrameChg>
        <pc:picChg chg="del">
          <ac:chgData name="Joyce Chienchih CHANG" userId="21e8d336-b481-4a4c-8db0-0b529c1c8e52" providerId="ADAL" clId="{486E8371-0E48-4846-9496-9D261CE0D81F}" dt="2024-01-03T15:39:29.719" v="15" actId="478"/>
          <ac:picMkLst>
            <pc:docMk/>
            <pc:sldMk cId="3262649150" sldId="2048"/>
            <ac:picMk id="23" creationId="{14EE6CDC-97F1-ADBC-B647-0048856B95DF}"/>
          </ac:picMkLst>
        </pc:picChg>
      </pc:sldChg>
      <pc:sldChg chg="addSp delSp modSp add del mod modNotesTx">
        <pc:chgData name="Joyce Chienchih CHANG" userId="21e8d336-b481-4a4c-8db0-0b529c1c8e52" providerId="ADAL" clId="{486E8371-0E48-4846-9496-9D261CE0D81F}" dt="2024-01-05T15:00:19.674" v="8157" actId="2696"/>
        <pc:sldMkLst>
          <pc:docMk/>
          <pc:sldMk cId="3763975969" sldId="2049"/>
        </pc:sldMkLst>
        <pc:spChg chg="del mod">
          <ac:chgData name="Joyce Chienchih CHANG" userId="21e8d336-b481-4a4c-8db0-0b529c1c8e52" providerId="ADAL" clId="{486E8371-0E48-4846-9496-9D261CE0D81F}" dt="2024-01-03T16:39:36.470" v="4035" actId="478"/>
          <ac:spMkLst>
            <pc:docMk/>
            <pc:sldMk cId="3763975969" sldId="2049"/>
            <ac:spMk id="3" creationId="{A5C0A76B-30A1-81A3-A893-CE10B9BB94AC}"/>
          </ac:spMkLst>
        </pc:spChg>
        <pc:spChg chg="add mod">
          <ac:chgData name="Joyce Chienchih CHANG" userId="21e8d336-b481-4a4c-8db0-0b529c1c8e52" providerId="ADAL" clId="{486E8371-0E48-4846-9496-9D261CE0D81F}" dt="2024-01-05T08:59:49.274" v="4425" actId="1076"/>
          <ac:spMkLst>
            <pc:docMk/>
            <pc:sldMk cId="3763975969" sldId="2049"/>
            <ac:spMk id="5" creationId="{C75A2683-4B8C-89BC-EA7B-55A98FA54442}"/>
          </ac:spMkLst>
        </pc:spChg>
        <pc:spChg chg="mod">
          <ac:chgData name="Joyce Chienchih CHANG" userId="21e8d336-b481-4a4c-8db0-0b529c1c8e52" providerId="ADAL" clId="{486E8371-0E48-4846-9496-9D261CE0D81F}" dt="2024-01-05T14:13:25.067" v="7837" actId="20577"/>
          <ac:spMkLst>
            <pc:docMk/>
            <pc:sldMk cId="3763975969" sldId="2049"/>
            <ac:spMk id="6" creationId="{D6691560-B9D9-118A-004C-A10A856532E6}"/>
          </ac:spMkLst>
        </pc:spChg>
      </pc:sldChg>
      <pc:sldChg chg="addSp delSp modSp add mod setBg modClrScheme addAnim delAnim delDesignElem chgLayout modNotesTx">
        <pc:chgData name="Joyce Chienchih CHANG" userId="21e8d336-b481-4a4c-8db0-0b529c1c8e52" providerId="ADAL" clId="{486E8371-0E48-4846-9496-9D261CE0D81F}" dt="2024-01-10T11:27:10.576" v="8708" actId="1076"/>
        <pc:sldMkLst>
          <pc:docMk/>
          <pc:sldMk cId="2549817120" sldId="2050"/>
        </pc:sldMkLst>
        <pc:spChg chg="mod ord">
          <ac:chgData name="Joyce Chienchih CHANG" userId="21e8d336-b481-4a4c-8db0-0b529c1c8e52" providerId="ADAL" clId="{486E8371-0E48-4846-9496-9D261CE0D81F}" dt="2024-01-05T12:52:21.560" v="6047" actId="700"/>
          <ac:spMkLst>
            <pc:docMk/>
            <pc:sldMk cId="2549817120" sldId="2050"/>
            <ac:spMk id="2" creationId="{875896F3-8809-9C62-384A-61D99BD65404}"/>
          </ac:spMkLst>
        </pc:spChg>
        <pc:spChg chg="del mod ord">
          <ac:chgData name="Joyce Chienchih CHANG" userId="21e8d336-b481-4a4c-8db0-0b529c1c8e52" providerId="ADAL" clId="{486E8371-0E48-4846-9496-9D261CE0D81F}" dt="2024-01-05T12:53:21.353" v="6091" actId="478"/>
          <ac:spMkLst>
            <pc:docMk/>
            <pc:sldMk cId="2549817120" sldId="2050"/>
            <ac:spMk id="3" creationId="{A5C0A76B-30A1-81A3-A893-CE10B9BB94AC}"/>
          </ac:spMkLst>
        </pc:spChg>
        <pc:spChg chg="add del mod">
          <ac:chgData name="Joyce Chienchih CHANG" userId="21e8d336-b481-4a4c-8db0-0b529c1c8e52" providerId="ADAL" clId="{486E8371-0E48-4846-9496-9D261CE0D81F}" dt="2024-01-05T12:51:24.916" v="5995" actId="21"/>
          <ac:spMkLst>
            <pc:docMk/>
            <pc:sldMk cId="2549817120" sldId="2050"/>
            <ac:spMk id="6" creationId="{6397CDCE-D1D3-5055-B61B-470EDCF83F9A}"/>
          </ac:spMkLst>
        </pc:spChg>
        <pc:spChg chg="del mod">
          <ac:chgData name="Joyce Chienchih CHANG" userId="21e8d336-b481-4a4c-8db0-0b529c1c8e52" providerId="ADAL" clId="{486E8371-0E48-4846-9496-9D261CE0D81F}" dt="2024-01-03T16:37:11.682" v="3967" actId="478"/>
          <ac:spMkLst>
            <pc:docMk/>
            <pc:sldMk cId="2549817120" sldId="2050"/>
            <ac:spMk id="6" creationId="{D6691560-B9D9-118A-004C-A10A856532E6}"/>
          </ac:spMkLst>
        </pc:spChg>
        <pc:spChg chg="add mod">
          <ac:chgData name="Joyce Chienchih CHANG" userId="21e8d336-b481-4a4c-8db0-0b529c1c8e52" providerId="ADAL" clId="{486E8371-0E48-4846-9496-9D261CE0D81F}" dt="2024-01-05T12:54:03.540" v="6093" actId="1076"/>
          <ac:spMkLst>
            <pc:docMk/>
            <pc:sldMk cId="2549817120" sldId="2050"/>
            <ac:spMk id="7" creationId="{1D1C795E-ABEF-1533-8A63-138896D6F351}"/>
          </ac:spMkLst>
        </pc:spChg>
        <pc:spChg chg="add mod">
          <ac:chgData name="Joyce Chienchih CHANG" userId="21e8d336-b481-4a4c-8db0-0b529c1c8e52" providerId="ADAL" clId="{486E8371-0E48-4846-9496-9D261CE0D81F}" dt="2024-01-05T12:58:53.229" v="6231" actId="20577"/>
          <ac:spMkLst>
            <pc:docMk/>
            <pc:sldMk cId="2549817120" sldId="2050"/>
            <ac:spMk id="9" creationId="{8F3B5DDE-9F9A-73B9-042E-1EFCBBEBF3B8}"/>
          </ac:spMkLst>
        </pc:spChg>
        <pc:spChg chg="add del">
          <ac:chgData name="Joyce Chienchih CHANG" userId="21e8d336-b481-4a4c-8db0-0b529c1c8e52" providerId="ADAL" clId="{486E8371-0E48-4846-9496-9D261CE0D81F}" dt="2024-01-03T16:37:23.823" v="3973" actId="26606"/>
          <ac:spMkLst>
            <pc:docMk/>
            <pc:sldMk cId="2549817120" sldId="2050"/>
            <ac:spMk id="10" creationId="{D4771268-CB57-404A-9271-370EB28F6090}"/>
          </ac:spMkLst>
        </pc:spChg>
        <pc:spChg chg="add del">
          <ac:chgData name="Joyce Chienchih CHANG" userId="21e8d336-b481-4a4c-8db0-0b529c1c8e52" providerId="ADAL" clId="{486E8371-0E48-4846-9496-9D261CE0D81F}" dt="2024-01-03T16:37:25.886" v="3975" actId="26606"/>
          <ac:spMkLst>
            <pc:docMk/>
            <pc:sldMk cId="2549817120" sldId="2050"/>
            <ac:spMk id="12" creationId="{A4AC5506-6312-4701-8D3C-40187889A947}"/>
          </ac:spMkLst>
        </pc:spChg>
        <pc:spChg chg="add del">
          <ac:chgData name="Joyce Chienchih CHANG" userId="21e8d336-b481-4a4c-8db0-0b529c1c8e52" providerId="ADAL" clId="{486E8371-0E48-4846-9496-9D261CE0D81F}" dt="2024-01-03T16:37:27.923" v="3977" actId="26606"/>
          <ac:spMkLst>
            <pc:docMk/>
            <pc:sldMk cId="2549817120" sldId="2050"/>
            <ac:spMk id="14" creationId="{53F29798-D584-4792-9B62-3F5F5C36D619}"/>
          </ac:spMkLst>
        </pc:spChg>
        <pc:spChg chg="add del">
          <ac:chgData name="Joyce Chienchih CHANG" userId="21e8d336-b481-4a4c-8db0-0b529c1c8e52" providerId="ADAL" clId="{486E8371-0E48-4846-9496-9D261CE0D81F}" dt="2024-01-03T16:37:32.022" v="3979" actId="26606"/>
          <ac:spMkLst>
            <pc:docMk/>
            <pc:sldMk cId="2549817120" sldId="2050"/>
            <ac:spMk id="16" creationId="{6753252F-4873-4F63-801D-CC719279A7D5}"/>
          </ac:spMkLst>
        </pc:spChg>
        <pc:spChg chg="add del">
          <ac:chgData name="Joyce Chienchih CHANG" userId="21e8d336-b481-4a4c-8db0-0b529c1c8e52" providerId="ADAL" clId="{486E8371-0E48-4846-9496-9D261CE0D81F}" dt="2024-01-03T16:37:32.022" v="3979" actId="26606"/>
          <ac:spMkLst>
            <pc:docMk/>
            <pc:sldMk cId="2549817120" sldId="2050"/>
            <ac:spMk id="17" creationId="{047C8CCB-F95D-4249-92DD-651249D3535A}"/>
          </ac:spMkLst>
        </pc:spChg>
        <pc:spChg chg="add del">
          <ac:chgData name="Joyce Chienchih CHANG" userId="21e8d336-b481-4a4c-8db0-0b529c1c8e52" providerId="ADAL" clId="{486E8371-0E48-4846-9496-9D261CE0D81F}" dt="2024-01-03T16:38:06.213" v="3990" actId="26606"/>
          <ac:spMkLst>
            <pc:docMk/>
            <pc:sldMk cId="2549817120" sldId="2050"/>
            <ac:spMk id="18" creationId="{F8260ED5-17F7-4158-B241-D51DD4CF1B7E}"/>
          </ac:spMkLst>
        </pc:spChg>
        <pc:spChg chg="add del">
          <ac:chgData name="Joyce Chienchih CHANG" userId="21e8d336-b481-4a4c-8db0-0b529c1c8e52" providerId="ADAL" clId="{486E8371-0E48-4846-9496-9D261CE0D81F}" dt="2024-01-03T16:37:34.930" v="3982" actId="26606"/>
          <ac:spMkLst>
            <pc:docMk/>
            <pc:sldMk cId="2549817120" sldId="2050"/>
            <ac:spMk id="19" creationId="{7B1AB9FE-36F5-4FD1-9850-DB5C5AD4828F}"/>
          </ac:spMkLst>
        </pc:spChg>
        <pc:spChg chg="add del">
          <ac:chgData name="Joyce Chienchih CHANG" userId="21e8d336-b481-4a4c-8db0-0b529c1c8e52" providerId="ADAL" clId="{486E8371-0E48-4846-9496-9D261CE0D81F}" dt="2024-01-03T16:37:34.930" v="3982" actId="26606"/>
          <ac:spMkLst>
            <pc:docMk/>
            <pc:sldMk cId="2549817120" sldId="2050"/>
            <ac:spMk id="20" creationId="{F489C2E0-4895-4B72-85EA-7EE9FAFFDC7E}"/>
          </ac:spMkLst>
        </pc:spChg>
        <pc:spChg chg="add del">
          <ac:chgData name="Joyce Chienchih CHANG" userId="21e8d336-b481-4a4c-8db0-0b529c1c8e52" providerId="ADAL" clId="{486E8371-0E48-4846-9496-9D261CE0D81F}" dt="2024-01-03T16:38:06.213" v="3990" actId="26606"/>
          <ac:spMkLst>
            <pc:docMk/>
            <pc:sldMk cId="2549817120" sldId="2050"/>
            <ac:spMk id="22" creationId="{A8384FB5-9ADC-4DDC-881B-597D56F5B15D}"/>
          </ac:spMkLst>
        </pc:spChg>
        <pc:spChg chg="add del">
          <ac:chgData name="Joyce Chienchih CHANG" userId="21e8d336-b481-4a4c-8db0-0b529c1c8e52" providerId="ADAL" clId="{486E8371-0E48-4846-9496-9D261CE0D81F}" dt="2024-01-03T16:38:06.213" v="3990" actId="26606"/>
          <ac:spMkLst>
            <pc:docMk/>
            <pc:sldMk cId="2549817120" sldId="2050"/>
            <ac:spMk id="23" creationId="{91E5A9A7-95C6-4F4F-B00E-C82E07FE62EF}"/>
          </ac:spMkLst>
        </pc:spChg>
        <pc:spChg chg="add del">
          <ac:chgData name="Joyce Chienchih CHANG" userId="21e8d336-b481-4a4c-8db0-0b529c1c8e52" providerId="ADAL" clId="{486E8371-0E48-4846-9496-9D261CE0D81F}" dt="2024-01-03T16:38:06.213" v="3990" actId="26606"/>
          <ac:spMkLst>
            <pc:docMk/>
            <pc:sldMk cId="2549817120" sldId="2050"/>
            <ac:spMk id="24" creationId="{D07DD2DE-F619-49DD-B5E7-03A290FF4ED1}"/>
          </ac:spMkLst>
        </pc:spChg>
        <pc:spChg chg="add del">
          <ac:chgData name="Joyce Chienchih CHANG" userId="21e8d336-b481-4a4c-8db0-0b529c1c8e52" providerId="ADAL" clId="{486E8371-0E48-4846-9496-9D261CE0D81F}" dt="2024-01-03T16:38:06.213" v="3990" actId="26606"/>
          <ac:spMkLst>
            <pc:docMk/>
            <pc:sldMk cId="2549817120" sldId="2050"/>
            <ac:spMk id="25" creationId="{85149191-5F60-4A28-AAFF-039F96B0F3EC}"/>
          </ac:spMkLst>
        </pc:spChg>
        <pc:spChg chg="add del">
          <ac:chgData name="Joyce Chienchih CHANG" userId="21e8d336-b481-4a4c-8db0-0b529c1c8e52" providerId="ADAL" clId="{486E8371-0E48-4846-9496-9D261CE0D81F}" dt="2024-01-05T12:44:43.202" v="5781" actId="26606"/>
          <ac:spMkLst>
            <pc:docMk/>
            <pc:sldMk cId="2549817120" sldId="2050"/>
            <ac:spMk id="30" creationId="{F0A604E4-7307-451C-93BE-F1F7E1BF3BF8}"/>
          </ac:spMkLst>
        </pc:spChg>
        <pc:spChg chg="add del">
          <ac:chgData name="Joyce Chienchih CHANG" userId="21e8d336-b481-4a4c-8db0-0b529c1c8e52" providerId="ADAL" clId="{486E8371-0E48-4846-9496-9D261CE0D81F}" dt="2024-01-05T12:44:43.202" v="5781" actId="26606"/>
          <ac:spMkLst>
            <pc:docMk/>
            <pc:sldMk cId="2549817120" sldId="2050"/>
            <ac:spMk id="32" creationId="{F7F3A0AA-35E5-4085-942B-737839030604}"/>
          </ac:spMkLst>
        </pc:spChg>
        <pc:spChg chg="add del">
          <ac:chgData name="Joyce Chienchih CHANG" userId="21e8d336-b481-4a4c-8db0-0b529c1c8e52" providerId="ADAL" clId="{486E8371-0E48-4846-9496-9D261CE0D81F}" dt="2024-01-05T12:44:43.202" v="5781" actId="26606"/>
          <ac:spMkLst>
            <pc:docMk/>
            <pc:sldMk cId="2549817120" sldId="2050"/>
            <ac:spMk id="34" creationId="{402F5C38-C747-4173-ABBF-656E39E82130}"/>
          </ac:spMkLst>
        </pc:spChg>
        <pc:spChg chg="add del">
          <ac:chgData name="Joyce Chienchih CHANG" userId="21e8d336-b481-4a4c-8db0-0b529c1c8e52" providerId="ADAL" clId="{486E8371-0E48-4846-9496-9D261CE0D81F}" dt="2024-01-05T12:44:43.202" v="5781" actId="26606"/>
          <ac:spMkLst>
            <pc:docMk/>
            <pc:sldMk cId="2549817120" sldId="2050"/>
            <ac:spMk id="36" creationId="{E37EECFC-A684-4391-AE85-4CDAF5565F61}"/>
          </ac:spMkLst>
        </pc:spChg>
        <pc:spChg chg="add del">
          <ac:chgData name="Joyce Chienchih CHANG" userId="21e8d336-b481-4a4c-8db0-0b529c1c8e52" providerId="ADAL" clId="{486E8371-0E48-4846-9496-9D261CE0D81F}" dt="2024-01-05T12:44:36.502" v="5775" actId="26606"/>
          <ac:spMkLst>
            <pc:docMk/>
            <pc:sldMk cId="2549817120" sldId="2050"/>
            <ac:spMk id="41" creationId="{4D4677D2-D5AC-4CF9-9EED-2B89D0A1C212}"/>
          </ac:spMkLst>
        </pc:spChg>
        <pc:spChg chg="add del">
          <ac:chgData name="Joyce Chienchih CHANG" userId="21e8d336-b481-4a4c-8db0-0b529c1c8e52" providerId="ADAL" clId="{486E8371-0E48-4846-9496-9D261CE0D81F}" dt="2024-01-05T12:44:36.502" v="5775" actId="26606"/>
          <ac:spMkLst>
            <pc:docMk/>
            <pc:sldMk cId="2549817120" sldId="2050"/>
            <ac:spMk id="43" creationId="{C6D54F7E-825A-4BBA-815F-35CCA8B97786}"/>
          </ac:spMkLst>
        </pc:spChg>
        <pc:spChg chg="add del">
          <ac:chgData name="Joyce Chienchih CHANG" userId="21e8d336-b481-4a4c-8db0-0b529c1c8e52" providerId="ADAL" clId="{486E8371-0E48-4846-9496-9D261CE0D81F}" dt="2024-01-05T12:44:40.420" v="5778" actId="26606"/>
          <ac:spMkLst>
            <pc:docMk/>
            <pc:sldMk cId="2549817120" sldId="2050"/>
            <ac:spMk id="46" creationId="{37C89E4B-3C9F-44B9-8B86-D9E3D112D8EC}"/>
          </ac:spMkLst>
        </pc:spChg>
        <pc:spChg chg="add del">
          <ac:chgData name="Joyce Chienchih CHANG" userId="21e8d336-b481-4a4c-8db0-0b529c1c8e52" providerId="ADAL" clId="{486E8371-0E48-4846-9496-9D261CE0D81F}" dt="2024-01-05T12:44:43.198" v="5780" actId="26606"/>
          <ac:spMkLst>
            <pc:docMk/>
            <pc:sldMk cId="2549817120" sldId="2050"/>
            <ac:spMk id="49" creationId="{A4AC5506-6312-4701-8D3C-40187889A947}"/>
          </ac:spMkLst>
        </pc:spChg>
        <pc:spChg chg="add del">
          <ac:chgData name="Joyce Chienchih CHANG" userId="21e8d336-b481-4a4c-8db0-0b529c1c8e52" providerId="ADAL" clId="{486E8371-0E48-4846-9496-9D261CE0D81F}" dt="2024-01-05T12:52:21.560" v="6047" actId="700"/>
          <ac:spMkLst>
            <pc:docMk/>
            <pc:sldMk cId="2549817120" sldId="2050"/>
            <ac:spMk id="51" creationId="{A8384FB5-9ADC-4DDC-881B-597D56F5B15D}"/>
          </ac:spMkLst>
        </pc:spChg>
        <pc:spChg chg="add del">
          <ac:chgData name="Joyce Chienchih CHANG" userId="21e8d336-b481-4a4c-8db0-0b529c1c8e52" providerId="ADAL" clId="{486E8371-0E48-4846-9496-9D261CE0D81F}" dt="2024-01-05T12:52:21.560" v="6047" actId="700"/>
          <ac:spMkLst>
            <pc:docMk/>
            <pc:sldMk cId="2549817120" sldId="2050"/>
            <ac:spMk id="52" creationId="{1199E1B1-A8C0-4FE8-A5A8-1CB41D69F857}"/>
          </ac:spMkLst>
        </pc:spChg>
        <pc:spChg chg="add del">
          <ac:chgData name="Joyce Chienchih CHANG" userId="21e8d336-b481-4a4c-8db0-0b529c1c8e52" providerId="ADAL" clId="{486E8371-0E48-4846-9496-9D261CE0D81F}" dt="2024-01-05T12:52:21.560" v="6047" actId="700"/>
          <ac:spMkLst>
            <pc:docMk/>
            <pc:sldMk cId="2549817120" sldId="2050"/>
            <ac:spMk id="53" creationId="{84A8DE83-DE75-4B41-9DB4-A7EC0B0DEC0B}"/>
          </ac:spMkLst>
        </pc:spChg>
        <pc:spChg chg="add del">
          <ac:chgData name="Joyce Chienchih CHANG" userId="21e8d336-b481-4a4c-8db0-0b529c1c8e52" providerId="ADAL" clId="{486E8371-0E48-4846-9496-9D261CE0D81F}" dt="2024-01-05T12:52:21.560" v="6047" actId="700"/>
          <ac:spMkLst>
            <pc:docMk/>
            <pc:sldMk cId="2549817120" sldId="2050"/>
            <ac:spMk id="54" creationId="{A7009A0A-BEF5-4EAC-AF15-E4F9F002E239}"/>
          </ac:spMkLst>
        </pc:spChg>
        <pc:picChg chg="add del mod">
          <ac:chgData name="Joyce Chienchih CHANG" userId="21e8d336-b481-4a4c-8db0-0b529c1c8e52" providerId="ADAL" clId="{486E8371-0E48-4846-9496-9D261CE0D81F}" dt="2024-01-10T11:27:02.846" v="8703" actId="478"/>
          <ac:picMkLst>
            <pc:docMk/>
            <pc:sldMk cId="2549817120" sldId="2050"/>
            <ac:picMk id="4" creationId="{E99126C8-E6E9-7445-74A4-AF83A47F2BAC}"/>
          </ac:picMkLst>
        </pc:picChg>
        <pc:picChg chg="add del mod">
          <ac:chgData name="Joyce Chienchih CHANG" userId="21e8d336-b481-4a4c-8db0-0b529c1c8e52" providerId="ADAL" clId="{486E8371-0E48-4846-9496-9D261CE0D81F}" dt="2024-01-03T16:37:52.031" v="3987" actId="478"/>
          <ac:picMkLst>
            <pc:docMk/>
            <pc:sldMk cId="2549817120" sldId="2050"/>
            <ac:picMk id="5" creationId="{3F5A4B04-5C21-A5AD-C872-472B16CD69C5}"/>
          </ac:picMkLst>
        </pc:picChg>
        <pc:picChg chg="add mod">
          <ac:chgData name="Joyce Chienchih CHANG" userId="21e8d336-b481-4a4c-8db0-0b529c1c8e52" providerId="ADAL" clId="{486E8371-0E48-4846-9496-9D261CE0D81F}" dt="2024-01-10T11:27:10.576" v="8708" actId="1076"/>
          <ac:picMkLst>
            <pc:docMk/>
            <pc:sldMk cId="2549817120" sldId="2050"/>
            <ac:picMk id="5" creationId="{89524919-C274-EDF5-50D3-3BA2BC0BDE5E}"/>
          </ac:picMkLst>
        </pc:picChg>
        <pc:picChg chg="add del">
          <ac:chgData name="Joyce Chienchih CHANG" userId="21e8d336-b481-4a4c-8db0-0b529c1c8e52" providerId="ADAL" clId="{486E8371-0E48-4846-9496-9D261CE0D81F}" dt="2024-01-05T12:44:19.116" v="5770" actId="21"/>
          <ac:picMkLst>
            <pc:docMk/>
            <pc:sldMk cId="2549817120" sldId="2050"/>
            <ac:picMk id="5" creationId="{F40EDC01-1E74-88CD-4A80-46A6695453D6}"/>
          </ac:picMkLst>
        </pc:picChg>
        <pc:picChg chg="add del mod">
          <ac:chgData name="Joyce Chienchih CHANG" userId="21e8d336-b481-4a4c-8db0-0b529c1c8e52" providerId="ADAL" clId="{486E8371-0E48-4846-9496-9D261CE0D81F}" dt="2024-01-09T09:00:12.187" v="8678" actId="478"/>
          <ac:picMkLst>
            <pc:docMk/>
            <pc:sldMk cId="2549817120" sldId="2050"/>
            <ac:picMk id="8" creationId="{ACCCAB52-BBBF-479C-D54F-775DEC7C9445}"/>
          </ac:picMkLst>
        </pc:picChg>
        <pc:cxnChg chg="add del">
          <ac:chgData name="Joyce Chienchih CHANG" userId="21e8d336-b481-4a4c-8db0-0b529c1c8e52" providerId="ADAL" clId="{486E8371-0E48-4846-9496-9D261CE0D81F}" dt="2024-01-05T12:44:40.420" v="5778" actId="26606"/>
          <ac:cxnSpMkLst>
            <pc:docMk/>
            <pc:sldMk cId="2549817120" sldId="2050"/>
            <ac:cxnSpMk id="45" creationId="{D891E407-403B-4764-86C9-33A56D3BCAA3}"/>
          </ac:cxnSpMkLst>
        </pc:cxnChg>
        <pc:cxnChg chg="add del">
          <ac:chgData name="Joyce Chienchih CHANG" userId="21e8d336-b481-4a4c-8db0-0b529c1c8e52" providerId="ADAL" clId="{486E8371-0E48-4846-9496-9D261CE0D81F}" dt="2024-01-05T12:44:40.420" v="5778" actId="26606"/>
          <ac:cxnSpMkLst>
            <pc:docMk/>
            <pc:sldMk cId="2549817120" sldId="2050"/>
            <ac:cxnSpMk id="47" creationId="{AA2EAA10-076F-46BD-8F0F-B9A2FB77A85C}"/>
          </ac:cxnSpMkLst>
        </pc:cxnChg>
      </pc:sldChg>
      <pc:sldChg chg="new del">
        <pc:chgData name="Joyce Chienchih CHANG" userId="21e8d336-b481-4a4c-8db0-0b529c1c8e52" providerId="ADAL" clId="{486E8371-0E48-4846-9496-9D261CE0D81F}" dt="2024-01-05T09:35:07.452" v="4427" actId="47"/>
        <pc:sldMkLst>
          <pc:docMk/>
          <pc:sldMk cId="3757166772" sldId="2051"/>
        </pc:sldMkLst>
      </pc:sldChg>
      <pc:sldChg chg="addSp delSp modSp del mod ord modClrScheme modShow chgLayout">
        <pc:chgData name="Joyce Chienchih CHANG" userId="21e8d336-b481-4a4c-8db0-0b529c1c8e52" providerId="ADAL" clId="{486E8371-0E48-4846-9496-9D261CE0D81F}" dt="2024-01-05T13:44:23.019" v="7254" actId="47"/>
        <pc:sldMkLst>
          <pc:docMk/>
          <pc:sldMk cId="1718789179" sldId="4459"/>
        </pc:sldMkLst>
        <pc:spChg chg="mod ord">
          <ac:chgData name="Joyce Chienchih CHANG" userId="21e8d336-b481-4a4c-8db0-0b529c1c8e52" providerId="ADAL" clId="{486E8371-0E48-4846-9496-9D261CE0D81F}" dt="2024-01-05T13:42:48.078" v="7199" actId="700"/>
          <ac:spMkLst>
            <pc:docMk/>
            <pc:sldMk cId="1718789179" sldId="4459"/>
            <ac:spMk id="2" creationId="{845264B9-73FB-62F1-0C3C-68E855481A52}"/>
          </ac:spMkLst>
        </pc:spChg>
        <pc:spChg chg="del mod ord">
          <ac:chgData name="Joyce Chienchih CHANG" userId="21e8d336-b481-4a4c-8db0-0b529c1c8e52" providerId="ADAL" clId="{486E8371-0E48-4846-9496-9D261CE0D81F}" dt="2024-01-05T13:42:48.078" v="7199" actId="700"/>
          <ac:spMkLst>
            <pc:docMk/>
            <pc:sldMk cId="1718789179" sldId="4459"/>
            <ac:spMk id="3" creationId="{309E206C-4029-8259-C10D-9E226DE12660}"/>
          </ac:spMkLst>
        </pc:spChg>
        <pc:spChg chg="add del mod ord">
          <ac:chgData name="Joyce Chienchih CHANG" userId="21e8d336-b481-4a4c-8db0-0b529c1c8e52" providerId="ADAL" clId="{486E8371-0E48-4846-9496-9D261CE0D81F}" dt="2024-01-05T11:02:19.635" v="5705" actId="700"/>
          <ac:spMkLst>
            <pc:docMk/>
            <pc:sldMk cId="1718789179" sldId="4459"/>
            <ac:spMk id="4" creationId="{9BFE4B7A-3D49-C889-D2B5-D3A3A9F7D57E}"/>
          </ac:spMkLst>
        </pc:spChg>
        <pc:spChg chg="add mod">
          <ac:chgData name="Joyce Chienchih CHANG" userId="21e8d336-b481-4a4c-8db0-0b529c1c8e52" providerId="ADAL" clId="{486E8371-0E48-4846-9496-9D261CE0D81F}" dt="2024-01-05T13:39:21.623" v="6973" actId="1076"/>
          <ac:spMkLst>
            <pc:docMk/>
            <pc:sldMk cId="1718789179" sldId="4459"/>
            <ac:spMk id="5" creationId="{D21A8198-F795-4369-11DE-5FA837A9B819}"/>
          </ac:spMkLst>
        </pc:spChg>
        <pc:spChg chg="add mod">
          <ac:chgData name="Joyce Chienchih CHANG" userId="21e8d336-b481-4a4c-8db0-0b529c1c8e52" providerId="ADAL" clId="{486E8371-0E48-4846-9496-9D261CE0D81F}" dt="2024-01-05T13:43:30.389" v="7252" actId="20577"/>
          <ac:spMkLst>
            <pc:docMk/>
            <pc:sldMk cId="1718789179" sldId="4459"/>
            <ac:spMk id="6" creationId="{5FCF1FA5-49A2-C3AA-0498-E848124E8EAF}"/>
          </ac:spMkLst>
        </pc:spChg>
        <pc:spChg chg="mod">
          <ac:chgData name="Joyce Chienchih CHANG" userId="21e8d336-b481-4a4c-8db0-0b529c1c8e52" providerId="ADAL" clId="{486E8371-0E48-4846-9496-9D261CE0D81F}" dt="2024-01-05T13:42:17.281" v="7193" actId="1076"/>
          <ac:spMkLst>
            <pc:docMk/>
            <pc:sldMk cId="1718789179" sldId="4459"/>
            <ac:spMk id="7" creationId="{72F32FC8-6988-2AC9-A825-A2E19B958EAE}"/>
          </ac:spMkLst>
        </pc:spChg>
        <pc:spChg chg="add del mod ord">
          <ac:chgData name="Joyce Chienchih CHANG" userId="21e8d336-b481-4a4c-8db0-0b529c1c8e52" providerId="ADAL" clId="{486E8371-0E48-4846-9496-9D261CE0D81F}" dt="2024-01-05T13:42:51.189" v="7200" actId="478"/>
          <ac:spMkLst>
            <pc:docMk/>
            <pc:sldMk cId="1718789179" sldId="4459"/>
            <ac:spMk id="8" creationId="{4D0AE0AF-1CDA-C8D8-C3EC-1DE1A6FEC35C}"/>
          </ac:spMkLst>
        </pc:spChg>
      </pc:sldChg>
      <pc:sldChg chg="addSp delSp modSp add mod ord modClrScheme modShow chgLayout">
        <pc:chgData name="Joyce Chienchih CHANG" userId="21e8d336-b481-4a4c-8db0-0b529c1c8e52" providerId="ADAL" clId="{486E8371-0E48-4846-9496-9D261CE0D81F}" dt="2024-01-05T14:13:38.567" v="7848" actId="21"/>
        <pc:sldMkLst>
          <pc:docMk/>
          <pc:sldMk cId="60929463" sldId="4460"/>
        </pc:sldMkLst>
        <pc:spChg chg="add del mod ord">
          <ac:chgData name="Joyce Chienchih CHANG" userId="21e8d336-b481-4a4c-8db0-0b529c1c8e52" providerId="ADAL" clId="{486E8371-0E48-4846-9496-9D261CE0D81F}" dt="2024-01-05T13:45:19.784" v="7264" actId="700"/>
          <ac:spMkLst>
            <pc:docMk/>
            <pc:sldMk cId="60929463" sldId="4460"/>
            <ac:spMk id="2" creationId="{8CE272AD-A96F-B697-F5CA-86494E7F04BC}"/>
          </ac:spMkLst>
        </pc:spChg>
        <pc:spChg chg="add del mod ord">
          <ac:chgData name="Joyce Chienchih CHANG" userId="21e8d336-b481-4a4c-8db0-0b529c1c8e52" providerId="ADAL" clId="{486E8371-0E48-4846-9496-9D261CE0D81F}" dt="2024-01-05T14:00:29.716" v="7700" actId="700"/>
          <ac:spMkLst>
            <pc:docMk/>
            <pc:sldMk cId="60929463" sldId="4460"/>
            <ac:spMk id="2" creationId="{94EF6F64-9138-14F5-C0C9-8BE649D59C33}"/>
          </ac:spMkLst>
        </pc:spChg>
        <pc:spChg chg="mod ord">
          <ac:chgData name="Joyce Chienchih CHANG" userId="21e8d336-b481-4a4c-8db0-0b529c1c8e52" providerId="ADAL" clId="{486E8371-0E48-4846-9496-9D261CE0D81F}" dt="2024-01-05T14:00:29.716" v="7700" actId="700"/>
          <ac:spMkLst>
            <pc:docMk/>
            <pc:sldMk cId="60929463" sldId="4460"/>
            <ac:spMk id="3" creationId="{E911A71F-798C-97BB-20A3-5AB3A3D150D9}"/>
          </ac:spMkLst>
        </pc:spChg>
        <pc:spChg chg="mod">
          <ac:chgData name="Joyce Chienchih CHANG" userId="21e8d336-b481-4a4c-8db0-0b529c1c8e52" providerId="ADAL" clId="{486E8371-0E48-4846-9496-9D261CE0D81F}" dt="2024-01-05T14:13:38.567" v="7848" actId="21"/>
          <ac:spMkLst>
            <pc:docMk/>
            <pc:sldMk cId="60929463" sldId="4460"/>
            <ac:spMk id="4" creationId="{8BB398BF-6866-D42C-F3A6-CDEB9ACE8998}"/>
          </ac:spMkLst>
        </pc:spChg>
        <pc:spChg chg="add del mod">
          <ac:chgData name="Joyce Chienchih CHANG" userId="21e8d336-b481-4a4c-8db0-0b529c1c8e52" providerId="ADAL" clId="{486E8371-0E48-4846-9496-9D261CE0D81F}" dt="2024-01-05T14:00:28.701" v="7699" actId="478"/>
          <ac:spMkLst>
            <pc:docMk/>
            <pc:sldMk cId="60929463" sldId="4460"/>
            <ac:spMk id="5" creationId="{486CED5D-A66E-563C-FF2A-C80DD885862B}"/>
          </ac:spMkLst>
        </pc:spChg>
        <pc:spChg chg="add del mod">
          <ac:chgData name="Joyce Chienchih CHANG" userId="21e8d336-b481-4a4c-8db0-0b529c1c8e52" providerId="ADAL" clId="{486E8371-0E48-4846-9496-9D261CE0D81F}" dt="2024-01-05T13:46:02.189" v="7271" actId="478"/>
          <ac:spMkLst>
            <pc:docMk/>
            <pc:sldMk cId="60929463" sldId="4460"/>
            <ac:spMk id="7" creationId="{2A8371B8-291D-75F6-9C59-7726E415AD67}"/>
          </ac:spMkLst>
        </pc:spChg>
        <pc:spChg chg="del mod ord">
          <ac:chgData name="Joyce Chienchih CHANG" userId="21e8d336-b481-4a4c-8db0-0b529c1c8e52" providerId="ADAL" clId="{486E8371-0E48-4846-9496-9D261CE0D81F}" dt="2024-01-05T13:45:57.929" v="7270" actId="478"/>
          <ac:spMkLst>
            <pc:docMk/>
            <pc:sldMk cId="60929463" sldId="4460"/>
            <ac:spMk id="63" creationId="{2FAFED79-C9E3-5254-A0D1-6359804E24B4}"/>
          </ac:spMkLst>
        </pc:spChg>
        <pc:spChg chg="del">
          <ac:chgData name="Joyce Chienchih CHANG" userId="21e8d336-b481-4a4c-8db0-0b529c1c8e52" providerId="ADAL" clId="{486E8371-0E48-4846-9496-9D261CE0D81F}" dt="2024-01-05T13:45:12.887" v="7262" actId="478"/>
          <ac:spMkLst>
            <pc:docMk/>
            <pc:sldMk cId="60929463" sldId="4460"/>
            <ac:spMk id="95" creationId="{86630BD5-EAD9-D302-6FD2-93702DA265F5}"/>
          </ac:spMkLst>
        </pc:spChg>
      </pc:sldChg>
      <pc:sldChg chg="del">
        <pc:chgData name="Joyce Chienchih CHANG" userId="21e8d336-b481-4a4c-8db0-0b529c1c8e52" providerId="ADAL" clId="{486E8371-0E48-4846-9496-9D261CE0D81F}" dt="2024-01-05T12:36:44.945" v="5765" actId="2696"/>
        <pc:sldMkLst>
          <pc:docMk/>
          <pc:sldMk cId="359170480" sldId="4460"/>
        </pc:sldMkLst>
      </pc:sldChg>
      <pc:sldChg chg="del">
        <pc:chgData name="Joyce Chienchih CHANG" userId="21e8d336-b481-4a4c-8db0-0b529c1c8e52" providerId="ADAL" clId="{486E8371-0E48-4846-9496-9D261CE0D81F}" dt="2024-01-05T12:36:44.945" v="5765" actId="2696"/>
        <pc:sldMkLst>
          <pc:docMk/>
          <pc:sldMk cId="2578242657" sldId="4461"/>
        </pc:sldMkLst>
      </pc:sldChg>
      <pc:sldChg chg="addSp delSp modSp add mod ord modClrScheme modShow chgLayout">
        <pc:chgData name="Joyce Chienchih CHANG" userId="21e8d336-b481-4a4c-8db0-0b529c1c8e52" providerId="ADAL" clId="{486E8371-0E48-4846-9496-9D261CE0D81F}" dt="2024-01-05T14:00:36.032" v="7701" actId="700"/>
        <pc:sldMkLst>
          <pc:docMk/>
          <pc:sldMk cId="3133860941" sldId="4461"/>
        </pc:sldMkLst>
        <pc:spChg chg="add mod">
          <ac:chgData name="Joyce Chienchih CHANG" userId="21e8d336-b481-4a4c-8db0-0b529c1c8e52" providerId="ADAL" clId="{486E8371-0E48-4846-9496-9D261CE0D81F}" dt="2024-01-05T13:46:22.446" v="7275" actId="1076"/>
          <ac:spMkLst>
            <pc:docMk/>
            <pc:sldMk cId="3133860941" sldId="4461"/>
            <ac:spMk id="2" creationId="{24595BDA-84A1-C1A3-A125-A7C916E7A05B}"/>
          </ac:spMkLst>
        </pc:spChg>
        <pc:spChg chg="mod ord">
          <ac:chgData name="Joyce Chienchih CHANG" userId="21e8d336-b481-4a4c-8db0-0b529c1c8e52" providerId="ADAL" clId="{486E8371-0E48-4846-9496-9D261CE0D81F}" dt="2024-01-05T14:00:36.032" v="7701" actId="700"/>
          <ac:spMkLst>
            <pc:docMk/>
            <pc:sldMk cId="3133860941" sldId="4461"/>
            <ac:spMk id="3" creationId="{E911A71F-798C-97BB-20A3-5AB3A3D150D9}"/>
          </ac:spMkLst>
        </pc:spChg>
        <pc:spChg chg="mod">
          <ac:chgData name="Joyce Chienchih CHANG" userId="21e8d336-b481-4a4c-8db0-0b529c1c8e52" providerId="ADAL" clId="{486E8371-0E48-4846-9496-9D261CE0D81F}" dt="2024-01-05T14:00:11.191" v="7696" actId="1076"/>
          <ac:spMkLst>
            <pc:docMk/>
            <pc:sldMk cId="3133860941" sldId="4461"/>
            <ac:spMk id="4" creationId="{9490F419-A8A9-DD67-7936-103164BB99F0}"/>
          </ac:spMkLst>
        </pc:spChg>
        <pc:spChg chg="mod ord">
          <ac:chgData name="Joyce Chienchih CHANG" userId="21e8d336-b481-4a4c-8db0-0b529c1c8e52" providerId="ADAL" clId="{486E8371-0E48-4846-9496-9D261CE0D81F}" dt="2024-01-05T14:00:36.032" v="7701" actId="700"/>
          <ac:spMkLst>
            <pc:docMk/>
            <pc:sldMk cId="3133860941" sldId="4461"/>
            <ac:spMk id="63" creationId="{2FAFED79-C9E3-5254-A0D1-6359804E24B4}"/>
          </ac:spMkLst>
        </pc:spChg>
        <pc:spChg chg="del">
          <ac:chgData name="Joyce Chienchih CHANG" userId="21e8d336-b481-4a4c-8db0-0b529c1c8e52" providerId="ADAL" clId="{486E8371-0E48-4846-9496-9D261CE0D81F}" dt="2024-01-05T13:45:31.083" v="7266" actId="478"/>
          <ac:spMkLst>
            <pc:docMk/>
            <pc:sldMk cId="3133860941" sldId="4461"/>
            <ac:spMk id="95" creationId="{86630BD5-EAD9-D302-6FD2-93702DA265F5}"/>
          </ac:spMkLst>
        </pc:spChg>
      </pc:sldChg>
      <pc:sldChg chg="addSp delSp modSp mod modClrScheme modShow chgLayout">
        <pc:chgData name="Joyce Chienchih CHANG" userId="21e8d336-b481-4a4c-8db0-0b529c1c8e52" providerId="ADAL" clId="{486E8371-0E48-4846-9496-9D261CE0D81F}" dt="2024-01-10T11:27:42.761" v="8720" actId="20577"/>
        <pc:sldMkLst>
          <pc:docMk/>
          <pc:sldMk cId="1333044035" sldId="4463"/>
        </pc:sldMkLst>
        <pc:spChg chg="mod ord">
          <ac:chgData name="Joyce Chienchih CHANG" userId="21e8d336-b481-4a4c-8db0-0b529c1c8e52" providerId="ADAL" clId="{486E8371-0E48-4846-9496-9D261CE0D81F}" dt="2024-01-05T12:33:04.969" v="5735" actId="700"/>
          <ac:spMkLst>
            <pc:docMk/>
            <pc:sldMk cId="1333044035" sldId="4463"/>
            <ac:spMk id="2" creationId="{845264B9-73FB-62F1-0C3C-68E855481A52}"/>
          </ac:spMkLst>
        </pc:spChg>
        <pc:spChg chg="add del mod ord">
          <ac:chgData name="Joyce Chienchih CHANG" userId="21e8d336-b481-4a4c-8db0-0b529c1c8e52" providerId="ADAL" clId="{486E8371-0E48-4846-9496-9D261CE0D81F}" dt="2024-01-05T12:33:00.245" v="5734" actId="700"/>
          <ac:spMkLst>
            <pc:docMk/>
            <pc:sldMk cId="1333044035" sldId="4463"/>
            <ac:spMk id="3" creationId="{0DBCCA9E-CD4F-000C-14A2-E670860E2791}"/>
          </ac:spMkLst>
        </pc:spChg>
        <pc:spChg chg="add mod">
          <ac:chgData name="Joyce Chienchih CHANG" userId="21e8d336-b481-4a4c-8db0-0b529c1c8e52" providerId="ADAL" clId="{486E8371-0E48-4846-9496-9D261CE0D81F}" dt="2024-01-10T11:27:42.761" v="8720" actId="20577"/>
          <ac:spMkLst>
            <pc:docMk/>
            <pc:sldMk cId="1333044035" sldId="4463"/>
            <ac:spMk id="3" creationId="{1E990C01-8E18-B99C-4831-D7880DBD6213}"/>
          </ac:spMkLst>
        </pc:spChg>
        <pc:spChg chg="add del mod">
          <ac:chgData name="Joyce Chienchih CHANG" userId="21e8d336-b481-4a4c-8db0-0b529c1c8e52" providerId="ADAL" clId="{486E8371-0E48-4846-9496-9D261CE0D81F}" dt="2024-01-05T14:01:48.234" v="7738" actId="478"/>
          <ac:spMkLst>
            <pc:docMk/>
            <pc:sldMk cId="1333044035" sldId="4463"/>
            <ac:spMk id="5" creationId="{0C2E0C52-4388-90FB-C612-4A43039352B7}"/>
          </ac:spMkLst>
        </pc:spChg>
        <pc:spChg chg="del mod ord">
          <ac:chgData name="Joyce Chienchih CHANG" userId="21e8d336-b481-4a4c-8db0-0b529c1c8e52" providerId="ADAL" clId="{486E8371-0E48-4846-9496-9D261CE0D81F}" dt="2024-01-05T14:01:45.063" v="7737" actId="478"/>
          <ac:spMkLst>
            <pc:docMk/>
            <pc:sldMk cId="1333044035" sldId="4463"/>
            <ac:spMk id="6" creationId="{AA5C6C5D-430D-AA63-FFA0-3F7CE00F1991}"/>
          </ac:spMkLst>
        </pc:spChg>
        <pc:spChg chg="del mod">
          <ac:chgData name="Joyce Chienchih CHANG" userId="21e8d336-b481-4a4c-8db0-0b529c1c8e52" providerId="ADAL" clId="{486E8371-0E48-4846-9496-9D261CE0D81F}" dt="2024-01-05T14:02:51.754" v="7759" actId="478"/>
          <ac:spMkLst>
            <pc:docMk/>
            <pc:sldMk cId="1333044035" sldId="4463"/>
            <ac:spMk id="8" creationId="{B98AC495-B9DD-1189-0A23-8E521B22ABFB}"/>
          </ac:spMkLst>
        </pc:spChg>
        <pc:spChg chg="mod">
          <ac:chgData name="Joyce Chienchih CHANG" userId="21e8d336-b481-4a4c-8db0-0b529c1c8e52" providerId="ADAL" clId="{486E8371-0E48-4846-9496-9D261CE0D81F}" dt="2024-01-05T14:07:04.951" v="7778" actId="1076"/>
          <ac:spMkLst>
            <pc:docMk/>
            <pc:sldMk cId="1333044035" sldId="4463"/>
            <ac:spMk id="9" creationId="{9564AC0D-0C4F-78E8-FBD1-8772BA855914}"/>
          </ac:spMkLst>
        </pc:spChg>
        <pc:spChg chg="mod">
          <ac:chgData name="Joyce Chienchih CHANG" userId="21e8d336-b481-4a4c-8db0-0b529c1c8e52" providerId="ADAL" clId="{486E8371-0E48-4846-9496-9D261CE0D81F}" dt="2024-01-05T14:07:01.632" v="7777" actId="1076"/>
          <ac:spMkLst>
            <pc:docMk/>
            <pc:sldMk cId="1333044035" sldId="4463"/>
            <ac:spMk id="10" creationId="{C0B6CF25-58DC-DA24-4030-2E84829CA0A9}"/>
          </ac:spMkLst>
        </pc:spChg>
        <pc:picChg chg="add del">
          <ac:chgData name="Joyce Chienchih CHANG" userId="21e8d336-b481-4a4c-8db0-0b529c1c8e52" providerId="ADAL" clId="{486E8371-0E48-4846-9496-9D261CE0D81F}" dt="2024-01-05T14:08:07.503" v="7783" actId="21"/>
          <ac:picMkLst>
            <pc:docMk/>
            <pc:sldMk cId="1333044035" sldId="4463"/>
            <ac:picMk id="11" creationId="{D76332F5-583F-1006-E115-E9B99DB0A49F}"/>
          </ac:picMkLst>
        </pc:picChg>
      </pc:sldChg>
      <pc:sldChg chg="addSp delSp modSp mod ord modClrScheme modShow chgLayout">
        <pc:chgData name="Joyce Chienchih CHANG" userId="21e8d336-b481-4a4c-8db0-0b529c1c8e52" providerId="ADAL" clId="{486E8371-0E48-4846-9496-9D261CE0D81F}" dt="2024-01-10T11:27:26.436" v="8714" actId="20577"/>
        <pc:sldMkLst>
          <pc:docMk/>
          <pc:sldMk cId="1310685989" sldId="4464"/>
        </pc:sldMkLst>
        <pc:spChg chg="mod ord">
          <ac:chgData name="Joyce Chienchih CHANG" userId="21e8d336-b481-4a4c-8db0-0b529c1c8e52" providerId="ADAL" clId="{486E8371-0E48-4846-9496-9D261CE0D81F}" dt="2024-01-05T12:33:44.282" v="5742" actId="700"/>
          <ac:spMkLst>
            <pc:docMk/>
            <pc:sldMk cId="1310685989" sldId="4464"/>
            <ac:spMk id="2" creationId="{845264B9-73FB-62F1-0C3C-68E855481A52}"/>
          </ac:spMkLst>
        </pc:spChg>
        <pc:spChg chg="add mod">
          <ac:chgData name="Joyce Chienchih CHANG" userId="21e8d336-b481-4a4c-8db0-0b529c1c8e52" providerId="ADAL" clId="{486E8371-0E48-4846-9496-9D261CE0D81F}" dt="2024-01-10T11:27:26.436" v="8714" actId="20577"/>
          <ac:spMkLst>
            <pc:docMk/>
            <pc:sldMk cId="1310685989" sldId="4464"/>
            <ac:spMk id="3" creationId="{A04BEACF-BEA7-4BF8-E362-F24C0E78D448}"/>
          </ac:spMkLst>
        </pc:spChg>
        <pc:spChg chg="mod">
          <ac:chgData name="Joyce Chienchih CHANG" userId="21e8d336-b481-4a4c-8db0-0b529c1c8e52" providerId="ADAL" clId="{486E8371-0E48-4846-9496-9D261CE0D81F}" dt="2024-01-08T16:03:44.688" v="8665" actId="20577"/>
          <ac:spMkLst>
            <pc:docMk/>
            <pc:sldMk cId="1310685989" sldId="4464"/>
            <ac:spMk id="5" creationId="{4EBB327D-5DBF-370A-EA9A-55CBDEAE23BF}"/>
          </ac:spMkLst>
        </pc:spChg>
        <pc:spChg chg="add del mod">
          <ac:chgData name="Joyce Chienchih CHANG" userId="21e8d336-b481-4a4c-8db0-0b529c1c8e52" providerId="ADAL" clId="{486E8371-0E48-4846-9496-9D261CE0D81F}" dt="2024-01-05T14:04:02.921" v="7775" actId="478"/>
          <ac:spMkLst>
            <pc:docMk/>
            <pc:sldMk cId="1310685989" sldId="4464"/>
            <ac:spMk id="6" creationId="{2C5537F5-D515-4C2C-C481-299A86297AA9}"/>
          </ac:spMkLst>
        </pc:spChg>
        <pc:spChg chg="mod">
          <ac:chgData name="Joyce Chienchih CHANG" userId="21e8d336-b481-4a4c-8db0-0b529c1c8e52" providerId="ADAL" clId="{486E8371-0E48-4846-9496-9D261CE0D81F}" dt="2024-01-05T12:33:53.468" v="5743" actId="207"/>
          <ac:spMkLst>
            <pc:docMk/>
            <pc:sldMk cId="1310685989" sldId="4464"/>
            <ac:spMk id="7" creationId="{171BED1F-7A63-5458-073C-692C85702374}"/>
          </ac:spMkLst>
        </pc:spChg>
        <pc:spChg chg="del mod ord">
          <ac:chgData name="Joyce Chienchih CHANG" userId="21e8d336-b481-4a4c-8db0-0b529c1c8e52" providerId="ADAL" clId="{486E8371-0E48-4846-9496-9D261CE0D81F}" dt="2024-01-05T14:04:00.987" v="7774" actId="478"/>
          <ac:spMkLst>
            <pc:docMk/>
            <pc:sldMk cId="1310685989" sldId="4464"/>
            <ac:spMk id="11" creationId="{E8AEAE57-7279-69B3-3BE8-408613AAC690}"/>
          </ac:spMkLst>
        </pc:spChg>
      </pc:sldChg>
      <pc:sldChg chg="modSp add del mod modShow">
        <pc:chgData name="Joyce Chienchih CHANG" userId="21e8d336-b481-4a4c-8db0-0b529c1c8e52" providerId="ADAL" clId="{486E8371-0E48-4846-9496-9D261CE0D81F}" dt="2024-01-05T10:57:41.516" v="5680" actId="2696"/>
        <pc:sldMkLst>
          <pc:docMk/>
          <pc:sldMk cId="533599936" sldId="4465"/>
        </pc:sldMkLst>
        <pc:spChg chg="mod">
          <ac:chgData name="Joyce Chienchih CHANG" userId="21e8d336-b481-4a4c-8db0-0b529c1c8e52" providerId="ADAL" clId="{486E8371-0E48-4846-9496-9D261CE0D81F}" dt="2024-01-05T10:53:06.371" v="5645" actId="20577"/>
          <ac:spMkLst>
            <pc:docMk/>
            <pc:sldMk cId="533599936" sldId="4465"/>
            <ac:spMk id="4" creationId="{3CB442CE-C2E1-DA42-DB2A-0B5EAA3B3464}"/>
          </ac:spMkLst>
        </pc:spChg>
      </pc:sldChg>
      <pc:sldChg chg="del">
        <pc:chgData name="Joyce Chienchih CHANG" userId="21e8d336-b481-4a4c-8db0-0b529c1c8e52" providerId="ADAL" clId="{486E8371-0E48-4846-9496-9D261CE0D81F}" dt="2024-01-05T10:55:35.909" v="5651"/>
        <pc:sldMkLst>
          <pc:docMk/>
          <pc:sldMk cId="846223494" sldId="4467"/>
        </pc:sldMkLst>
      </pc:sldChg>
      <pc:sldChg chg="del">
        <pc:chgData name="Joyce Chienchih CHANG" userId="21e8d336-b481-4a4c-8db0-0b529c1c8e52" providerId="ADAL" clId="{486E8371-0E48-4846-9496-9D261CE0D81F}" dt="2024-01-05T10:55:40.692" v="5652"/>
        <pc:sldMkLst>
          <pc:docMk/>
          <pc:sldMk cId="1428372094" sldId="4467"/>
        </pc:sldMkLst>
      </pc:sldChg>
      <pc:sldChg chg="del">
        <pc:chgData name="Joyce Chienchih CHANG" userId="21e8d336-b481-4a4c-8db0-0b529c1c8e52" providerId="ADAL" clId="{486E8371-0E48-4846-9496-9D261CE0D81F}" dt="2024-01-05T10:55:24.015" v="5650" actId="2696"/>
        <pc:sldMkLst>
          <pc:docMk/>
          <pc:sldMk cId="1491371388" sldId="4467"/>
        </pc:sldMkLst>
      </pc:sldChg>
      <pc:sldChg chg="delSp modSp del mod modClrScheme modShow chgLayout">
        <pc:chgData name="Joyce Chienchih CHANG" userId="21e8d336-b481-4a4c-8db0-0b529c1c8e52" providerId="ADAL" clId="{486E8371-0E48-4846-9496-9D261CE0D81F}" dt="2024-01-05T13:20:11.879" v="6792" actId="2696"/>
        <pc:sldMkLst>
          <pc:docMk/>
          <pc:sldMk cId="3229836004" sldId="4467"/>
        </pc:sldMkLst>
        <pc:spChg chg="mod ord">
          <ac:chgData name="Joyce Chienchih CHANG" userId="21e8d336-b481-4a4c-8db0-0b529c1c8e52" providerId="ADAL" clId="{486E8371-0E48-4846-9496-9D261CE0D81F}" dt="2024-01-05T10:56:03.458" v="5654" actId="700"/>
          <ac:spMkLst>
            <pc:docMk/>
            <pc:sldMk cId="3229836004" sldId="4467"/>
            <ac:spMk id="2" creationId="{845264B9-73FB-62F1-0C3C-68E855481A52}"/>
          </ac:spMkLst>
        </pc:spChg>
        <pc:spChg chg="mod ord">
          <ac:chgData name="Joyce Chienchih CHANG" userId="21e8d336-b481-4a4c-8db0-0b529c1c8e52" providerId="ADAL" clId="{486E8371-0E48-4846-9496-9D261CE0D81F}" dt="2024-01-05T10:56:54.095" v="5669" actId="1076"/>
          <ac:spMkLst>
            <pc:docMk/>
            <pc:sldMk cId="3229836004" sldId="4467"/>
            <ac:spMk id="3" creationId="{49B55D42-5342-31FA-3F90-7E78A453844F}"/>
          </ac:spMkLst>
        </pc:spChg>
        <pc:spChg chg="mod">
          <ac:chgData name="Joyce Chienchih CHANG" userId="21e8d336-b481-4a4c-8db0-0b529c1c8e52" providerId="ADAL" clId="{486E8371-0E48-4846-9496-9D261CE0D81F}" dt="2024-01-05T13:12:29.363" v="6632" actId="20577"/>
          <ac:spMkLst>
            <pc:docMk/>
            <pc:sldMk cId="3229836004" sldId="4467"/>
            <ac:spMk id="4" creationId="{D4C60293-8860-D757-989E-0245D2FB46FE}"/>
          </ac:spMkLst>
        </pc:spChg>
        <pc:spChg chg="mod">
          <ac:chgData name="Joyce Chienchih CHANG" userId="21e8d336-b481-4a4c-8db0-0b529c1c8e52" providerId="ADAL" clId="{486E8371-0E48-4846-9496-9D261CE0D81F}" dt="2024-01-05T10:57:02.673" v="5675" actId="20577"/>
          <ac:spMkLst>
            <pc:docMk/>
            <pc:sldMk cId="3229836004" sldId="4467"/>
            <ac:spMk id="5" creationId="{7702D532-4148-7CA4-15F0-315978F331D5}"/>
          </ac:spMkLst>
        </pc:spChg>
        <pc:spChg chg="del mod">
          <ac:chgData name="Joyce Chienchih CHANG" userId="21e8d336-b481-4a4c-8db0-0b529c1c8e52" providerId="ADAL" clId="{486E8371-0E48-4846-9496-9D261CE0D81F}" dt="2024-01-05T13:20:00.659" v="6789" actId="21"/>
          <ac:spMkLst>
            <pc:docMk/>
            <pc:sldMk cId="3229836004" sldId="4467"/>
            <ac:spMk id="6" creationId="{732BDFA9-2410-0EE5-9B5B-371008D74E5E}"/>
          </ac:spMkLst>
        </pc:spChg>
      </pc:sldChg>
      <pc:sldChg chg="addSp delSp modSp new mod modClrScheme chgLayout">
        <pc:chgData name="Joyce Chienchih CHANG" userId="21e8d336-b481-4a4c-8db0-0b529c1c8e52" providerId="ADAL" clId="{486E8371-0E48-4846-9496-9D261CE0D81F}" dt="2024-01-10T10:46:23.861" v="8702" actId="1076"/>
        <pc:sldMkLst>
          <pc:docMk/>
          <pc:sldMk cId="1621649784" sldId="4468"/>
        </pc:sldMkLst>
        <pc:spChg chg="mod ord">
          <ac:chgData name="Joyce Chienchih CHANG" userId="21e8d336-b481-4a4c-8db0-0b529c1c8e52" providerId="ADAL" clId="{486E8371-0E48-4846-9496-9D261CE0D81F}" dt="2024-01-05T13:33:41.819" v="6950" actId="700"/>
          <ac:spMkLst>
            <pc:docMk/>
            <pc:sldMk cId="1621649784" sldId="4468"/>
            <ac:spMk id="2" creationId="{1A077286-D964-0B8B-C1E9-92B61A71B3C6}"/>
          </ac:spMkLst>
        </pc:spChg>
        <pc:spChg chg="mod ord">
          <ac:chgData name="Joyce Chienchih CHANG" userId="21e8d336-b481-4a4c-8db0-0b529c1c8e52" providerId="ADAL" clId="{486E8371-0E48-4846-9496-9D261CE0D81F}" dt="2024-01-09T08:25:00.141" v="8672" actId="1076"/>
          <ac:spMkLst>
            <pc:docMk/>
            <pc:sldMk cId="1621649784" sldId="4468"/>
            <ac:spMk id="3" creationId="{AE9FCF04-785E-ED9D-6332-8768D9ED5685}"/>
          </ac:spMkLst>
        </pc:spChg>
        <pc:spChg chg="del">
          <ac:chgData name="Joyce Chienchih CHANG" userId="21e8d336-b481-4a4c-8db0-0b529c1c8e52" providerId="ADAL" clId="{486E8371-0E48-4846-9496-9D261CE0D81F}" dt="2024-01-05T12:44:25.077" v="5772" actId="478"/>
          <ac:spMkLst>
            <pc:docMk/>
            <pc:sldMk cId="1621649784" sldId="4468"/>
            <ac:spMk id="4" creationId="{72BBD108-1B41-682A-C235-564A89B4569D}"/>
          </ac:spMkLst>
        </pc:spChg>
        <pc:picChg chg="add del mod">
          <ac:chgData name="Joyce Chienchih CHANG" userId="21e8d336-b481-4a4c-8db0-0b529c1c8e52" providerId="ADAL" clId="{486E8371-0E48-4846-9496-9D261CE0D81F}" dt="2024-01-10T10:46:14.679" v="8698" actId="478"/>
          <ac:picMkLst>
            <pc:docMk/>
            <pc:sldMk cId="1621649784" sldId="4468"/>
            <ac:picMk id="5" creationId="{3AD1F838-B979-0F75-9D85-C835FF5B3CFB}"/>
          </ac:picMkLst>
        </pc:picChg>
        <pc:picChg chg="add mod">
          <ac:chgData name="Joyce Chienchih CHANG" userId="21e8d336-b481-4a4c-8db0-0b529c1c8e52" providerId="ADAL" clId="{486E8371-0E48-4846-9496-9D261CE0D81F}" dt="2024-01-10T10:46:23.861" v="8702" actId="1076"/>
          <ac:picMkLst>
            <pc:docMk/>
            <pc:sldMk cId="1621649784" sldId="4468"/>
            <ac:picMk id="6" creationId="{8C8BCCD4-7B3E-EEE1-53E9-DD9690B95B33}"/>
          </ac:picMkLst>
        </pc:picChg>
      </pc:sldChg>
      <pc:sldChg chg="addSp delSp modSp new mod">
        <pc:chgData name="Joyce Chienchih CHANG" userId="21e8d336-b481-4a4c-8db0-0b529c1c8e52" providerId="ADAL" clId="{486E8371-0E48-4846-9496-9D261CE0D81F}" dt="2024-01-05T13:54:07.594" v="7648" actId="1076"/>
        <pc:sldMkLst>
          <pc:docMk/>
          <pc:sldMk cId="1463008015" sldId="4469"/>
        </pc:sldMkLst>
        <pc:spChg chg="del">
          <ac:chgData name="Joyce Chienchih CHANG" userId="21e8d336-b481-4a4c-8db0-0b529c1c8e52" providerId="ADAL" clId="{486E8371-0E48-4846-9496-9D261CE0D81F}" dt="2024-01-05T12:55:07.521" v="6099" actId="478"/>
          <ac:spMkLst>
            <pc:docMk/>
            <pc:sldMk cId="1463008015" sldId="4469"/>
            <ac:spMk id="3" creationId="{22BA8C36-F451-7610-9FCC-FAE5E3DD9343}"/>
          </ac:spMkLst>
        </pc:spChg>
        <pc:spChg chg="add mod">
          <ac:chgData name="Joyce Chienchih CHANG" userId="21e8d336-b481-4a4c-8db0-0b529c1c8e52" providerId="ADAL" clId="{486E8371-0E48-4846-9496-9D261CE0D81F}" dt="2024-01-05T13:54:07.594" v="7648" actId="1076"/>
          <ac:spMkLst>
            <pc:docMk/>
            <pc:sldMk cId="1463008015" sldId="4469"/>
            <ac:spMk id="4" creationId="{9EAA680E-52E4-8F42-D373-F42705F7B138}"/>
          </ac:spMkLst>
        </pc:spChg>
      </pc:sldChg>
      <pc:sldChg chg="addSp delSp modSp new mod modClrScheme chgLayout">
        <pc:chgData name="Joyce Chienchih CHANG" userId="21e8d336-b481-4a4c-8db0-0b529c1c8e52" providerId="ADAL" clId="{486E8371-0E48-4846-9496-9D261CE0D81F}" dt="2024-01-10T15:45:53.193" v="9272" actId="20577"/>
        <pc:sldMkLst>
          <pc:docMk/>
          <pc:sldMk cId="1603538033" sldId="4470"/>
        </pc:sldMkLst>
        <pc:spChg chg="mod ord">
          <ac:chgData name="Joyce Chienchih CHANG" userId="21e8d336-b481-4a4c-8db0-0b529c1c8e52" providerId="ADAL" clId="{486E8371-0E48-4846-9496-9D261CE0D81F}" dt="2024-01-05T13:00:16.874" v="6237" actId="700"/>
          <ac:spMkLst>
            <pc:docMk/>
            <pc:sldMk cId="1603538033" sldId="4470"/>
            <ac:spMk id="2" creationId="{12ABD099-9F55-AA55-654C-B2A332212A16}"/>
          </ac:spMkLst>
        </pc:spChg>
        <pc:spChg chg="del">
          <ac:chgData name="Joyce Chienchih CHANG" userId="21e8d336-b481-4a4c-8db0-0b529c1c8e52" providerId="ADAL" clId="{486E8371-0E48-4846-9496-9D261CE0D81F}" dt="2024-01-05T13:00:05.644" v="6234" actId="478"/>
          <ac:spMkLst>
            <pc:docMk/>
            <pc:sldMk cId="1603538033" sldId="4470"/>
            <ac:spMk id="3" creationId="{EE064B85-CE52-5361-368C-D04878848B2F}"/>
          </ac:spMkLst>
        </pc:spChg>
        <pc:spChg chg="del">
          <ac:chgData name="Joyce Chienchih CHANG" userId="21e8d336-b481-4a4c-8db0-0b529c1c8e52" providerId="ADAL" clId="{486E8371-0E48-4846-9496-9D261CE0D81F}" dt="2024-01-05T13:00:12.254" v="6236" actId="478"/>
          <ac:spMkLst>
            <pc:docMk/>
            <pc:sldMk cId="1603538033" sldId="4470"/>
            <ac:spMk id="4" creationId="{ED7D8724-8AF9-58B0-0F16-FBCD471C4DAA}"/>
          </ac:spMkLst>
        </pc:spChg>
        <pc:spChg chg="add mod">
          <ac:chgData name="Joyce Chienchih CHANG" userId="21e8d336-b481-4a4c-8db0-0b529c1c8e52" providerId="ADAL" clId="{486E8371-0E48-4846-9496-9D261CE0D81F}" dt="2024-01-05T13:10:27.226" v="6620" actId="20577"/>
          <ac:spMkLst>
            <pc:docMk/>
            <pc:sldMk cId="1603538033" sldId="4470"/>
            <ac:spMk id="5" creationId="{8E3D894A-A599-C5AA-856F-451CA8359EAB}"/>
          </ac:spMkLst>
        </pc:spChg>
        <pc:spChg chg="add del mod ord">
          <ac:chgData name="Joyce Chienchih CHANG" userId="21e8d336-b481-4a4c-8db0-0b529c1c8e52" providerId="ADAL" clId="{486E8371-0E48-4846-9496-9D261CE0D81F}" dt="2024-01-05T13:00:20.133" v="6238" actId="478"/>
          <ac:spMkLst>
            <pc:docMk/>
            <pc:sldMk cId="1603538033" sldId="4470"/>
            <ac:spMk id="6" creationId="{9451BDC7-A737-19F2-7610-3D8C343A1BD4}"/>
          </ac:spMkLst>
        </pc:spChg>
        <pc:spChg chg="add del mod">
          <ac:chgData name="Joyce Chienchih CHANG" userId="21e8d336-b481-4a4c-8db0-0b529c1c8e52" providerId="ADAL" clId="{486E8371-0E48-4846-9496-9D261CE0D81F}" dt="2024-01-05T13:02:00.224" v="6307" actId="478"/>
          <ac:spMkLst>
            <pc:docMk/>
            <pc:sldMk cId="1603538033" sldId="4470"/>
            <ac:spMk id="8" creationId="{49DDCC6C-9FD2-9674-6A78-65B2C386A1CF}"/>
          </ac:spMkLst>
        </pc:spChg>
        <pc:spChg chg="add mod">
          <ac:chgData name="Joyce Chienchih CHANG" userId="21e8d336-b481-4a4c-8db0-0b529c1c8e52" providerId="ADAL" clId="{486E8371-0E48-4846-9496-9D261CE0D81F}" dt="2024-01-05T13:04:25.720" v="6315" actId="13822"/>
          <ac:spMkLst>
            <pc:docMk/>
            <pc:sldMk cId="1603538033" sldId="4470"/>
            <ac:spMk id="11" creationId="{F78577AC-80ED-63E6-AABE-31E578ED358E}"/>
          </ac:spMkLst>
        </pc:spChg>
        <pc:spChg chg="add mod">
          <ac:chgData name="Joyce Chienchih CHANG" userId="21e8d336-b481-4a4c-8db0-0b529c1c8e52" providerId="ADAL" clId="{486E8371-0E48-4846-9496-9D261CE0D81F}" dt="2024-01-10T15:45:53.193" v="9272" actId="20577"/>
          <ac:spMkLst>
            <pc:docMk/>
            <pc:sldMk cId="1603538033" sldId="4470"/>
            <ac:spMk id="12" creationId="{24D67513-F76E-BF75-F377-13E0F098A47E}"/>
          </ac:spMkLst>
        </pc:spChg>
        <pc:picChg chg="add mod">
          <ac:chgData name="Joyce Chienchih CHANG" userId="21e8d336-b481-4a4c-8db0-0b529c1c8e52" providerId="ADAL" clId="{486E8371-0E48-4846-9496-9D261CE0D81F}" dt="2024-01-05T13:03:24.353" v="6312" actId="1076"/>
          <ac:picMkLst>
            <pc:docMk/>
            <pc:sldMk cId="1603538033" sldId="4470"/>
            <ac:picMk id="10" creationId="{DA156CEF-75EC-C0FA-CB88-F805E429EDB9}"/>
          </ac:picMkLst>
        </pc:picChg>
        <pc:picChg chg="add mod">
          <ac:chgData name="Joyce Chienchih CHANG" userId="21e8d336-b481-4a4c-8db0-0b529c1c8e52" providerId="ADAL" clId="{486E8371-0E48-4846-9496-9D261CE0D81F}" dt="2024-01-05T13:54:29.088" v="7657" actId="1038"/>
          <ac:picMkLst>
            <pc:docMk/>
            <pc:sldMk cId="1603538033" sldId="4470"/>
            <ac:picMk id="14" creationId="{DBBECB0D-8EA1-54D9-0A3C-919C4977454B}"/>
          </ac:picMkLst>
        </pc:picChg>
        <pc:picChg chg="add del">
          <ac:chgData name="Joyce Chienchih CHANG" userId="21e8d336-b481-4a4c-8db0-0b529c1c8e52" providerId="ADAL" clId="{486E8371-0E48-4846-9496-9D261CE0D81F}" dt="2024-01-05T13:33:14.611" v="6945" actId="478"/>
          <ac:picMkLst>
            <pc:docMk/>
            <pc:sldMk cId="1603538033" sldId="4470"/>
            <ac:picMk id="18" creationId="{3AD7DC8A-1EE6-E157-B08C-E4EF775C8E7A}"/>
          </ac:picMkLst>
        </pc:picChg>
        <pc:picChg chg="add del">
          <ac:chgData name="Joyce Chienchih CHANG" userId="21e8d336-b481-4a4c-8db0-0b529c1c8e52" providerId="ADAL" clId="{486E8371-0E48-4846-9496-9D261CE0D81F}" dt="2024-01-05T13:34:23.761" v="6952" actId="478"/>
          <ac:picMkLst>
            <pc:docMk/>
            <pc:sldMk cId="1603538033" sldId="4470"/>
            <ac:picMk id="20" creationId="{ADE04C14-1CFB-12D8-9A37-002C811A60B2}"/>
          </ac:picMkLst>
        </pc:picChg>
        <pc:picChg chg="add mod">
          <ac:chgData name="Joyce Chienchih CHANG" userId="21e8d336-b481-4a4c-8db0-0b529c1c8e52" providerId="ADAL" clId="{486E8371-0E48-4846-9496-9D261CE0D81F}" dt="2024-01-05T13:34:53.713" v="6961" actId="1037"/>
          <ac:picMkLst>
            <pc:docMk/>
            <pc:sldMk cId="1603538033" sldId="4470"/>
            <ac:picMk id="22" creationId="{5C48F24F-6DC6-F674-B22C-CE741BF3E813}"/>
          </ac:picMkLst>
        </pc:picChg>
        <pc:cxnChg chg="add">
          <ac:chgData name="Joyce Chienchih CHANG" userId="21e8d336-b481-4a4c-8db0-0b529c1c8e52" providerId="ADAL" clId="{486E8371-0E48-4846-9496-9D261CE0D81F}" dt="2024-01-05T13:08:37.694" v="6539" actId="11529"/>
          <ac:cxnSpMkLst>
            <pc:docMk/>
            <pc:sldMk cId="1603538033" sldId="4470"/>
            <ac:cxnSpMk id="16" creationId="{5F153669-E4FD-7CB0-950E-FFE843BD3998}"/>
          </ac:cxnSpMkLst>
        </pc:cxnChg>
      </pc:sldChg>
      <pc:sldChg chg="addSp delSp modSp new mod">
        <pc:chgData name="Joyce Chienchih CHANG" userId="21e8d336-b481-4a4c-8db0-0b529c1c8e52" providerId="ADAL" clId="{486E8371-0E48-4846-9496-9D261CE0D81F}" dt="2024-02-02T09:31:10.866" v="9343" actId="12"/>
        <pc:sldMkLst>
          <pc:docMk/>
          <pc:sldMk cId="742740343" sldId="4471"/>
        </pc:sldMkLst>
        <pc:spChg chg="del">
          <ac:chgData name="Joyce Chienchih CHANG" userId="21e8d336-b481-4a4c-8db0-0b529c1c8e52" providerId="ADAL" clId="{486E8371-0E48-4846-9496-9D261CE0D81F}" dt="2024-01-05T13:16:12.249" v="6637" actId="478"/>
          <ac:spMkLst>
            <pc:docMk/>
            <pc:sldMk cId="742740343" sldId="4471"/>
            <ac:spMk id="3" creationId="{6BB412A1-4FFA-FDE6-D59C-12465D3CDBA3}"/>
          </ac:spMkLst>
        </pc:spChg>
        <pc:spChg chg="add mod">
          <ac:chgData name="Joyce Chienchih CHANG" userId="21e8d336-b481-4a4c-8db0-0b529c1c8e52" providerId="ADAL" clId="{486E8371-0E48-4846-9496-9D261CE0D81F}" dt="2024-02-01T08:24:12.790" v="9316" actId="20577"/>
          <ac:spMkLst>
            <pc:docMk/>
            <pc:sldMk cId="742740343" sldId="4471"/>
            <ac:spMk id="4" creationId="{47B03616-3833-ACB0-7174-3E7D662E9A3E}"/>
          </ac:spMkLst>
        </pc:spChg>
        <pc:spChg chg="add mod">
          <ac:chgData name="Joyce Chienchih CHANG" userId="21e8d336-b481-4a4c-8db0-0b529c1c8e52" providerId="ADAL" clId="{486E8371-0E48-4846-9496-9D261CE0D81F}" dt="2024-02-02T09:30:59.002" v="9342" actId="313"/>
          <ac:spMkLst>
            <pc:docMk/>
            <pc:sldMk cId="742740343" sldId="4471"/>
            <ac:spMk id="5" creationId="{03FF561C-CEBD-C1E9-98E7-8040BA2E3143}"/>
          </ac:spMkLst>
        </pc:spChg>
        <pc:spChg chg="add mod">
          <ac:chgData name="Joyce Chienchih CHANG" userId="21e8d336-b481-4a4c-8db0-0b529c1c8e52" providerId="ADAL" clId="{486E8371-0E48-4846-9496-9D261CE0D81F}" dt="2024-02-02T09:31:10.866" v="9343" actId="12"/>
          <ac:spMkLst>
            <pc:docMk/>
            <pc:sldMk cId="742740343" sldId="4471"/>
            <ac:spMk id="6" creationId="{560685AD-4253-7859-5036-3D8DB48C7491}"/>
          </ac:spMkLst>
        </pc:spChg>
        <pc:spChg chg="add mod">
          <ac:chgData name="Joyce Chienchih CHANG" userId="21e8d336-b481-4a4c-8db0-0b529c1c8e52" providerId="ADAL" clId="{486E8371-0E48-4846-9496-9D261CE0D81F}" dt="2024-01-05T15:21:08.130" v="8550" actId="1076"/>
          <ac:spMkLst>
            <pc:docMk/>
            <pc:sldMk cId="742740343" sldId="4471"/>
            <ac:spMk id="7" creationId="{F049AA92-C451-ED13-4429-23C4AF70CFAE}"/>
          </ac:spMkLst>
        </pc:spChg>
        <pc:picChg chg="add del">
          <ac:chgData name="Joyce Chienchih CHANG" userId="21e8d336-b481-4a4c-8db0-0b529c1c8e52" providerId="ADAL" clId="{486E8371-0E48-4846-9496-9D261CE0D81F}" dt="2024-01-05T13:20:52.343" v="6795" actId="21"/>
          <ac:picMkLst>
            <pc:docMk/>
            <pc:sldMk cId="742740343" sldId="4471"/>
            <ac:picMk id="9" creationId="{513B9F6E-C46B-319D-23EE-81E87793183A}"/>
          </ac:picMkLst>
        </pc:picChg>
      </pc:sldChg>
      <pc:sldChg chg="addSp delSp modSp new mod ord">
        <pc:chgData name="Joyce Chienchih CHANG" userId="21e8d336-b481-4a4c-8db0-0b529c1c8e52" providerId="ADAL" clId="{486E8371-0E48-4846-9496-9D261CE0D81F}" dt="2024-01-10T15:49:53.705" v="9280" actId="21"/>
        <pc:sldMkLst>
          <pc:docMk/>
          <pc:sldMk cId="3370702887" sldId="4472"/>
        </pc:sldMkLst>
        <pc:spChg chg="mod">
          <ac:chgData name="Joyce Chienchih CHANG" userId="21e8d336-b481-4a4c-8db0-0b529c1c8e52" providerId="ADAL" clId="{486E8371-0E48-4846-9496-9D261CE0D81F}" dt="2024-01-05T13:45:47.681" v="7267" actId="1076"/>
          <ac:spMkLst>
            <pc:docMk/>
            <pc:sldMk cId="3370702887" sldId="4472"/>
            <ac:spMk id="3" creationId="{294A135B-466E-16BC-7D58-088DD33C853E}"/>
          </ac:spMkLst>
        </pc:spChg>
        <pc:spChg chg="add del mod">
          <ac:chgData name="Joyce Chienchih CHANG" userId="21e8d336-b481-4a4c-8db0-0b529c1c8e52" providerId="ADAL" clId="{486E8371-0E48-4846-9496-9D261CE0D81F}" dt="2024-01-10T15:49:53.705" v="9280" actId="21"/>
          <ac:spMkLst>
            <pc:docMk/>
            <pc:sldMk cId="3370702887" sldId="4472"/>
            <ac:spMk id="4" creationId="{8A1CEBCA-7FAF-04D8-BB3D-058A9D6975BF}"/>
          </ac:spMkLst>
        </pc:spChg>
        <pc:spChg chg="add mod">
          <ac:chgData name="Joyce Chienchih CHANG" userId="21e8d336-b481-4a4c-8db0-0b529c1c8e52" providerId="ADAL" clId="{486E8371-0E48-4846-9496-9D261CE0D81F}" dt="2024-01-05T13:31:19.768" v="6934" actId="14100"/>
          <ac:spMkLst>
            <pc:docMk/>
            <pc:sldMk cId="3370702887" sldId="4472"/>
            <ac:spMk id="25" creationId="{93F3C825-1B85-6455-DA16-CF9774AD1EDC}"/>
          </ac:spMkLst>
        </pc:spChg>
        <pc:spChg chg="add mod">
          <ac:chgData name="Joyce Chienchih CHANG" userId="21e8d336-b481-4a4c-8db0-0b529c1c8e52" providerId="ADAL" clId="{486E8371-0E48-4846-9496-9D261CE0D81F}" dt="2024-01-10T15:45:39.433" v="9270" actId="20577"/>
          <ac:spMkLst>
            <pc:docMk/>
            <pc:sldMk cId="3370702887" sldId="4472"/>
            <ac:spMk id="32" creationId="{8DF54811-C5DC-6FA6-534D-E4D193E371ED}"/>
          </ac:spMkLst>
        </pc:spChg>
        <pc:spChg chg="add del mod">
          <ac:chgData name="Joyce Chienchih CHANG" userId="21e8d336-b481-4a4c-8db0-0b529c1c8e52" providerId="ADAL" clId="{486E8371-0E48-4846-9496-9D261CE0D81F}" dt="2024-01-10T15:49:36.295" v="9277" actId="21"/>
          <ac:spMkLst>
            <pc:docMk/>
            <pc:sldMk cId="3370702887" sldId="4472"/>
            <ac:spMk id="34" creationId="{BD7A7F1E-0653-94C8-B098-6E410FC66456}"/>
          </ac:spMkLst>
        </pc:spChg>
        <pc:picChg chg="add del mod">
          <ac:chgData name="Joyce Chienchih CHANG" userId="21e8d336-b481-4a4c-8db0-0b529c1c8e52" providerId="ADAL" clId="{486E8371-0E48-4846-9496-9D261CE0D81F}" dt="2024-01-05T13:24:09.745" v="6865" actId="478"/>
          <ac:picMkLst>
            <pc:docMk/>
            <pc:sldMk cId="3370702887" sldId="4472"/>
            <ac:picMk id="4" creationId="{F41AE2D1-8C34-88C4-0739-B960442DB75F}"/>
          </ac:picMkLst>
        </pc:picChg>
        <pc:picChg chg="add mod">
          <ac:chgData name="Joyce Chienchih CHANG" userId="21e8d336-b481-4a4c-8db0-0b529c1c8e52" providerId="ADAL" clId="{486E8371-0E48-4846-9496-9D261CE0D81F}" dt="2024-01-05T15:24:41.967" v="8584" actId="1076"/>
          <ac:picMkLst>
            <pc:docMk/>
            <pc:sldMk cId="3370702887" sldId="4472"/>
            <ac:picMk id="5" creationId="{49590936-3898-B6C8-9F68-6AA3AD511396}"/>
          </ac:picMkLst>
        </pc:picChg>
        <pc:picChg chg="add del mod">
          <ac:chgData name="Joyce Chienchih CHANG" userId="21e8d336-b481-4a4c-8db0-0b529c1c8e52" providerId="ADAL" clId="{486E8371-0E48-4846-9496-9D261CE0D81F}" dt="2024-01-05T13:24:31.755" v="6889" actId="478"/>
          <ac:picMkLst>
            <pc:docMk/>
            <pc:sldMk cId="3370702887" sldId="4472"/>
            <ac:picMk id="6" creationId="{6C30AE16-079D-8B84-3056-A2645B90E0B1}"/>
          </ac:picMkLst>
        </pc:picChg>
        <pc:picChg chg="add del mod">
          <ac:chgData name="Joyce Chienchih CHANG" userId="21e8d336-b481-4a4c-8db0-0b529c1c8e52" providerId="ADAL" clId="{486E8371-0E48-4846-9496-9D261CE0D81F}" dt="2024-01-05T13:30:33.739" v="6924" actId="478"/>
          <ac:picMkLst>
            <pc:docMk/>
            <pc:sldMk cId="3370702887" sldId="4472"/>
            <ac:picMk id="8" creationId="{770529F1-FD3A-D54A-C851-32EE9606B624}"/>
          </ac:picMkLst>
        </pc:picChg>
        <pc:picChg chg="add del">
          <ac:chgData name="Joyce Chienchih CHANG" userId="21e8d336-b481-4a4c-8db0-0b529c1c8e52" providerId="ADAL" clId="{486E8371-0E48-4846-9496-9D261CE0D81F}" dt="2024-01-05T13:25:49.651" v="6893" actId="21"/>
          <ac:picMkLst>
            <pc:docMk/>
            <pc:sldMk cId="3370702887" sldId="4472"/>
            <ac:picMk id="10" creationId="{DC68824B-B507-777E-4844-8DC62F7CD606}"/>
          </ac:picMkLst>
        </pc:picChg>
        <pc:picChg chg="add del mod">
          <ac:chgData name="Joyce Chienchih CHANG" userId="21e8d336-b481-4a4c-8db0-0b529c1c8e52" providerId="ADAL" clId="{486E8371-0E48-4846-9496-9D261CE0D81F}" dt="2024-01-05T13:26:29.298" v="6895" actId="478"/>
          <ac:picMkLst>
            <pc:docMk/>
            <pc:sldMk cId="3370702887" sldId="4472"/>
            <ac:picMk id="11" creationId="{65DFCEF3-0A1C-4E61-2A4B-7574BB3CAC40}"/>
          </ac:picMkLst>
        </pc:picChg>
        <pc:picChg chg="add del">
          <ac:chgData name="Joyce Chienchih CHANG" userId="21e8d336-b481-4a4c-8db0-0b529c1c8e52" providerId="ADAL" clId="{486E8371-0E48-4846-9496-9D261CE0D81F}" dt="2024-01-05T13:27:03.245" v="6897" actId="478"/>
          <ac:picMkLst>
            <pc:docMk/>
            <pc:sldMk cId="3370702887" sldId="4472"/>
            <ac:picMk id="13" creationId="{16E86578-B041-9491-0666-98EBE9B433AE}"/>
          </ac:picMkLst>
        </pc:picChg>
        <pc:picChg chg="add del mod">
          <ac:chgData name="Joyce Chienchih CHANG" userId="21e8d336-b481-4a4c-8db0-0b529c1c8e52" providerId="ADAL" clId="{486E8371-0E48-4846-9496-9D261CE0D81F}" dt="2024-01-05T13:27:17.942" v="6900" actId="478"/>
          <ac:picMkLst>
            <pc:docMk/>
            <pc:sldMk cId="3370702887" sldId="4472"/>
            <ac:picMk id="15" creationId="{147EF681-903B-DBDC-5D1D-55F142BF02B2}"/>
          </ac:picMkLst>
        </pc:picChg>
        <pc:picChg chg="add del">
          <ac:chgData name="Joyce Chienchih CHANG" userId="21e8d336-b481-4a4c-8db0-0b529c1c8e52" providerId="ADAL" clId="{486E8371-0E48-4846-9496-9D261CE0D81F}" dt="2024-01-05T13:28:36.318" v="6903" actId="478"/>
          <ac:picMkLst>
            <pc:docMk/>
            <pc:sldMk cId="3370702887" sldId="4472"/>
            <ac:picMk id="17" creationId="{779057E9-1445-E955-63E2-1002D37D274F}"/>
          </ac:picMkLst>
        </pc:picChg>
        <pc:picChg chg="add del">
          <ac:chgData name="Joyce Chienchih CHANG" userId="21e8d336-b481-4a4c-8db0-0b529c1c8e52" providerId="ADAL" clId="{486E8371-0E48-4846-9496-9D261CE0D81F}" dt="2024-01-05T13:29:23.319" v="6905" actId="478"/>
          <ac:picMkLst>
            <pc:docMk/>
            <pc:sldMk cId="3370702887" sldId="4472"/>
            <ac:picMk id="19" creationId="{A55CCC8D-44A5-93E0-6AFF-0B3C5071DF4C}"/>
          </ac:picMkLst>
        </pc:picChg>
        <pc:picChg chg="add del mod">
          <ac:chgData name="Joyce Chienchih CHANG" userId="21e8d336-b481-4a4c-8db0-0b529c1c8e52" providerId="ADAL" clId="{486E8371-0E48-4846-9496-9D261CE0D81F}" dt="2024-01-05T13:29:56.086" v="6922" actId="22"/>
          <ac:picMkLst>
            <pc:docMk/>
            <pc:sldMk cId="3370702887" sldId="4472"/>
            <ac:picMk id="21" creationId="{3CA7730F-D7B0-F593-414B-FA9D5EE3D299}"/>
          </ac:picMkLst>
        </pc:picChg>
        <pc:picChg chg="add mod">
          <ac:chgData name="Joyce Chienchih CHANG" userId="21e8d336-b481-4a4c-8db0-0b529c1c8e52" providerId="ADAL" clId="{486E8371-0E48-4846-9496-9D261CE0D81F}" dt="2024-01-05T13:43:40.344" v="7253" actId="14100"/>
          <ac:picMkLst>
            <pc:docMk/>
            <pc:sldMk cId="3370702887" sldId="4472"/>
            <ac:picMk id="23" creationId="{E5F45321-F5A5-3B3F-DB8C-6D13B3D6A1DA}"/>
          </ac:picMkLst>
        </pc:picChg>
        <pc:picChg chg="add del">
          <ac:chgData name="Joyce Chienchih CHANG" userId="21e8d336-b481-4a4c-8db0-0b529c1c8e52" providerId="ADAL" clId="{486E8371-0E48-4846-9496-9D261CE0D81F}" dt="2024-01-05T13:31:48.990" v="6936" actId="478"/>
          <ac:picMkLst>
            <pc:docMk/>
            <pc:sldMk cId="3370702887" sldId="4472"/>
            <ac:picMk id="27" creationId="{0333AAD2-891D-9DFD-C64A-4436F46DE707}"/>
          </ac:picMkLst>
        </pc:picChg>
        <pc:picChg chg="add del">
          <ac:chgData name="Joyce Chienchih CHANG" userId="21e8d336-b481-4a4c-8db0-0b529c1c8e52" providerId="ADAL" clId="{486E8371-0E48-4846-9496-9D261CE0D81F}" dt="2024-01-05T13:32:32.900" v="6938" actId="478"/>
          <ac:picMkLst>
            <pc:docMk/>
            <pc:sldMk cId="3370702887" sldId="4472"/>
            <ac:picMk id="29" creationId="{998C3C77-2AB9-FFFB-D4FC-3DD6C57E8FE7}"/>
          </ac:picMkLst>
        </pc:picChg>
        <pc:picChg chg="add mod">
          <ac:chgData name="Joyce Chienchih CHANG" userId="21e8d336-b481-4a4c-8db0-0b529c1c8e52" providerId="ADAL" clId="{486E8371-0E48-4846-9496-9D261CE0D81F}" dt="2024-01-05T13:32:45.719" v="6943" actId="1035"/>
          <ac:picMkLst>
            <pc:docMk/>
            <pc:sldMk cId="3370702887" sldId="4472"/>
            <ac:picMk id="31" creationId="{112D038E-2824-4F76-6159-CF07084FD955}"/>
          </ac:picMkLst>
        </pc:picChg>
        <pc:cxnChg chg="add mod">
          <ac:chgData name="Joyce Chienchih CHANG" userId="21e8d336-b481-4a4c-8db0-0b529c1c8e52" providerId="ADAL" clId="{486E8371-0E48-4846-9496-9D261CE0D81F}" dt="2024-01-05T13:33:29.212" v="6949" actId="14100"/>
          <ac:cxnSpMkLst>
            <pc:docMk/>
            <pc:sldMk cId="3370702887" sldId="4472"/>
            <ac:cxnSpMk id="24" creationId="{D87C7DC1-7734-36BD-312B-3CF3F55383B0}"/>
          </ac:cxnSpMkLst>
        </pc:cxnChg>
      </pc:sldChg>
      <pc:sldChg chg="modSp add mod">
        <pc:chgData name="Joyce Chienchih CHANG" userId="21e8d336-b481-4a4c-8db0-0b529c1c8e52" providerId="ADAL" clId="{486E8371-0E48-4846-9496-9D261CE0D81F}" dt="2024-01-09T08:25:06.444" v="8674" actId="1076"/>
        <pc:sldMkLst>
          <pc:docMk/>
          <pc:sldMk cId="528676460" sldId="4473"/>
        </pc:sldMkLst>
        <pc:spChg chg="mod">
          <ac:chgData name="Joyce Chienchih CHANG" userId="21e8d336-b481-4a4c-8db0-0b529c1c8e52" providerId="ADAL" clId="{486E8371-0E48-4846-9496-9D261CE0D81F}" dt="2024-01-09T08:25:06.444" v="8674" actId="1076"/>
          <ac:spMkLst>
            <pc:docMk/>
            <pc:sldMk cId="528676460" sldId="4473"/>
            <ac:spMk id="3" creationId="{294A135B-466E-16BC-7D58-088DD33C853E}"/>
          </ac:spMkLst>
        </pc:spChg>
      </pc:sldChg>
      <pc:sldChg chg="addSp delSp modSp new mod">
        <pc:chgData name="Joyce Chienchih CHANG" userId="21e8d336-b481-4a4c-8db0-0b529c1c8e52" providerId="ADAL" clId="{486E8371-0E48-4846-9496-9D261CE0D81F}" dt="2024-01-10T15:49:05.432" v="9274" actId="20577"/>
        <pc:sldMkLst>
          <pc:docMk/>
          <pc:sldMk cId="1382915650" sldId="4474"/>
        </pc:sldMkLst>
        <pc:spChg chg="del">
          <ac:chgData name="Joyce Chienchih CHANG" userId="21e8d336-b481-4a4c-8db0-0b529c1c8e52" providerId="ADAL" clId="{486E8371-0E48-4846-9496-9D261CE0D81F}" dt="2024-01-05T14:08:13.275" v="7786" actId="478"/>
          <ac:spMkLst>
            <pc:docMk/>
            <pc:sldMk cId="1382915650" sldId="4474"/>
            <ac:spMk id="3" creationId="{6D0F6486-0618-8AF5-8ADA-A42409A34D20}"/>
          </ac:spMkLst>
        </pc:spChg>
        <pc:spChg chg="add del mod">
          <ac:chgData name="Joyce Chienchih CHANG" userId="21e8d336-b481-4a4c-8db0-0b529c1c8e52" providerId="ADAL" clId="{486E8371-0E48-4846-9496-9D261CE0D81F}" dt="2024-01-10T11:29:20.425" v="8733" actId="21"/>
          <ac:spMkLst>
            <pc:docMk/>
            <pc:sldMk cId="1382915650" sldId="4474"/>
            <ac:spMk id="3" creationId="{C832DFC1-3368-76CB-27C7-B8BC42AFF4B5}"/>
          </ac:spMkLst>
        </pc:spChg>
        <pc:spChg chg="add mod">
          <ac:chgData name="Joyce Chienchih CHANG" userId="21e8d336-b481-4a4c-8db0-0b529c1c8e52" providerId="ADAL" clId="{486E8371-0E48-4846-9496-9D261CE0D81F}" dt="2024-01-10T11:27:54.325" v="8726" actId="20577"/>
          <ac:spMkLst>
            <pc:docMk/>
            <pc:sldMk cId="1382915650" sldId="4474"/>
            <ac:spMk id="5" creationId="{3903A80B-3C65-AA92-C025-73B008398D20}"/>
          </ac:spMkLst>
        </pc:spChg>
        <pc:spChg chg="add mod">
          <ac:chgData name="Joyce Chienchih CHANG" userId="21e8d336-b481-4a4c-8db0-0b529c1c8e52" providerId="ADAL" clId="{486E8371-0E48-4846-9496-9D261CE0D81F}" dt="2024-01-10T15:49:05.432" v="9274" actId="20577"/>
          <ac:spMkLst>
            <pc:docMk/>
            <pc:sldMk cId="1382915650" sldId="4474"/>
            <ac:spMk id="7" creationId="{48F0905E-15E6-D96D-0F65-31C2B02890CC}"/>
          </ac:spMkLst>
        </pc:spChg>
        <pc:spChg chg="add mod">
          <ac:chgData name="Joyce Chienchih CHANG" userId="21e8d336-b481-4a4c-8db0-0b529c1c8e52" providerId="ADAL" clId="{486E8371-0E48-4846-9496-9D261CE0D81F}" dt="2024-01-10T11:29:39.496" v="8743" actId="1076"/>
          <ac:spMkLst>
            <pc:docMk/>
            <pc:sldMk cId="1382915650" sldId="4474"/>
            <ac:spMk id="12" creationId="{6094A826-1E93-5CD1-6527-615608CF9C73}"/>
          </ac:spMkLst>
        </pc:spChg>
        <pc:picChg chg="add del mod">
          <ac:chgData name="Joyce Chienchih CHANG" userId="21e8d336-b481-4a4c-8db0-0b529c1c8e52" providerId="ADAL" clId="{486E8371-0E48-4846-9496-9D261CE0D81F}" dt="2024-01-10T11:28:53.944" v="8730" actId="478"/>
          <ac:picMkLst>
            <pc:docMk/>
            <pc:sldMk cId="1382915650" sldId="4474"/>
            <ac:picMk id="4" creationId="{D3A32F1D-4F0E-18C3-1413-EBBAECD6CBB0}"/>
          </ac:picMkLst>
        </pc:picChg>
        <pc:picChg chg="add del mod">
          <ac:chgData name="Joyce Chienchih CHANG" userId="21e8d336-b481-4a4c-8db0-0b529c1c8e52" providerId="ADAL" clId="{486E8371-0E48-4846-9496-9D261CE0D81F}" dt="2024-01-10T11:29:22.566" v="8735" actId="21"/>
          <ac:picMkLst>
            <pc:docMk/>
            <pc:sldMk cId="1382915650" sldId="4474"/>
            <ac:picMk id="8" creationId="{4D1EC820-3243-12DE-C14A-54F752A81088}"/>
          </ac:picMkLst>
        </pc:picChg>
        <pc:picChg chg="add mod">
          <ac:chgData name="Joyce Chienchih CHANG" userId="21e8d336-b481-4a4c-8db0-0b529c1c8e52" providerId="ADAL" clId="{486E8371-0E48-4846-9496-9D261CE0D81F}" dt="2024-01-05T15:24:48.401" v="8586" actId="1076"/>
          <ac:picMkLst>
            <pc:docMk/>
            <pc:sldMk cId="1382915650" sldId="4474"/>
            <ac:picMk id="9" creationId="{3707998D-9312-89E4-6090-67607CE57B88}"/>
          </ac:picMkLst>
        </pc:picChg>
        <pc:picChg chg="add mod">
          <ac:chgData name="Joyce Chienchih CHANG" userId="21e8d336-b481-4a4c-8db0-0b529c1c8e52" providerId="ADAL" clId="{486E8371-0E48-4846-9496-9D261CE0D81F}" dt="2024-01-10T11:29:35.876" v="8742" actId="1076"/>
          <ac:picMkLst>
            <pc:docMk/>
            <pc:sldMk cId="1382915650" sldId="4474"/>
            <ac:picMk id="11" creationId="{D36AEBEB-8D43-3D1C-C20F-5D4D9A7696B9}"/>
          </ac:picMkLst>
        </pc:picChg>
        <pc:picChg chg="add mod">
          <ac:chgData name="Joyce Chienchih CHANG" userId="21e8d336-b481-4a4c-8db0-0b529c1c8e52" providerId="ADAL" clId="{486E8371-0E48-4846-9496-9D261CE0D81F}" dt="2024-01-10T11:29:41.598" v="8744" actId="1076"/>
          <ac:picMkLst>
            <pc:docMk/>
            <pc:sldMk cId="1382915650" sldId="4474"/>
            <ac:picMk id="13" creationId="{F575AD23-8EFE-EAF4-4DDC-E5843AAA0FFF}"/>
          </ac:picMkLst>
        </pc:picChg>
        <pc:cxnChg chg="add del mod">
          <ac:chgData name="Joyce Chienchih CHANG" userId="21e8d336-b481-4a4c-8db0-0b529c1c8e52" providerId="ADAL" clId="{486E8371-0E48-4846-9496-9D261CE0D81F}" dt="2024-01-10T11:29:27.404" v="8738" actId="21"/>
          <ac:cxnSpMkLst>
            <pc:docMk/>
            <pc:sldMk cId="1382915650" sldId="4474"/>
            <ac:cxnSpMk id="6" creationId="{732F4F7D-8A8D-3F94-4703-01F204125928}"/>
          </ac:cxnSpMkLst>
        </pc:cxnChg>
        <pc:cxnChg chg="add mod">
          <ac:chgData name="Joyce Chienchih CHANG" userId="21e8d336-b481-4a4c-8db0-0b529c1c8e52" providerId="ADAL" clId="{486E8371-0E48-4846-9496-9D261CE0D81F}" dt="2024-01-10T11:29:28.663" v="8739"/>
          <ac:cxnSpMkLst>
            <pc:docMk/>
            <pc:sldMk cId="1382915650" sldId="4474"/>
            <ac:cxnSpMk id="14" creationId="{F33BD9B1-6CB1-1F0C-E89D-28671C5C42CD}"/>
          </ac:cxnSpMkLst>
        </pc:cxnChg>
      </pc:sldChg>
      <pc:sldChg chg="add del">
        <pc:chgData name="Joyce Chienchih CHANG" userId="21e8d336-b481-4a4c-8db0-0b529c1c8e52" providerId="ADAL" clId="{486E8371-0E48-4846-9496-9D261CE0D81F}" dt="2024-01-05T13:59:42.355" v="7692" actId="2696"/>
        <pc:sldMkLst>
          <pc:docMk/>
          <pc:sldMk cId="3110237347" sldId="4474"/>
        </pc:sldMkLst>
      </pc:sldChg>
      <pc:sldChg chg="addSp delSp modSp new mod ord setBg">
        <pc:chgData name="Joyce Chienchih CHANG" userId="21e8d336-b481-4a4c-8db0-0b529c1c8e52" providerId="ADAL" clId="{486E8371-0E48-4846-9496-9D261CE0D81F}" dt="2024-01-10T16:26:56.015" v="9292" actId="20578"/>
        <pc:sldMkLst>
          <pc:docMk/>
          <pc:sldMk cId="2787113867" sldId="4475"/>
        </pc:sldMkLst>
        <pc:spChg chg="mod ord">
          <ac:chgData name="Joyce Chienchih CHANG" userId="21e8d336-b481-4a4c-8db0-0b529c1c8e52" providerId="ADAL" clId="{486E8371-0E48-4846-9496-9D261CE0D81F}" dt="2024-01-05T14:09:45.799" v="7801" actId="26606"/>
          <ac:spMkLst>
            <pc:docMk/>
            <pc:sldMk cId="2787113867" sldId="4475"/>
            <ac:spMk id="2" creationId="{CB0751B1-864F-6C1B-9275-BB5A9F62D3A7}"/>
          </ac:spMkLst>
        </pc:spChg>
        <pc:spChg chg="del">
          <ac:chgData name="Joyce Chienchih CHANG" userId="21e8d336-b481-4a4c-8db0-0b529c1c8e52" providerId="ADAL" clId="{486E8371-0E48-4846-9496-9D261CE0D81F}" dt="2024-01-05T14:08:40.337" v="7791" actId="478"/>
          <ac:spMkLst>
            <pc:docMk/>
            <pc:sldMk cId="2787113867" sldId="4475"/>
            <ac:spMk id="3" creationId="{3E1AA9C9-81D7-37E3-F574-13D3AE2710A9}"/>
          </ac:spMkLst>
        </pc:spChg>
        <pc:spChg chg="add mod">
          <ac:chgData name="Joyce Chienchih CHANG" userId="21e8d336-b481-4a4c-8db0-0b529c1c8e52" providerId="ADAL" clId="{486E8371-0E48-4846-9496-9D261CE0D81F}" dt="2024-01-10T11:28:02.260" v="8729" actId="20577"/>
          <ac:spMkLst>
            <pc:docMk/>
            <pc:sldMk cId="2787113867" sldId="4475"/>
            <ac:spMk id="4" creationId="{4B40A601-65F3-C81E-5345-ED4D8227A1FF}"/>
          </ac:spMkLst>
        </pc:spChg>
        <pc:spChg chg="add mod">
          <ac:chgData name="Joyce Chienchih CHANG" userId="21e8d336-b481-4a4c-8db0-0b529c1c8e52" providerId="ADAL" clId="{486E8371-0E48-4846-9496-9D261CE0D81F}" dt="2024-01-05T15:26:05.672" v="8603" actId="1076"/>
          <ac:spMkLst>
            <pc:docMk/>
            <pc:sldMk cId="2787113867" sldId="4475"/>
            <ac:spMk id="5" creationId="{6F971DDC-2887-5D9E-AD73-98E9D8F5925C}"/>
          </ac:spMkLst>
        </pc:spChg>
        <pc:spChg chg="add mod">
          <ac:chgData name="Joyce Chienchih CHANG" userId="21e8d336-b481-4a4c-8db0-0b529c1c8e52" providerId="ADAL" clId="{486E8371-0E48-4846-9496-9D261CE0D81F}" dt="2024-01-10T15:49:44.748" v="9279" actId="1076"/>
          <ac:spMkLst>
            <pc:docMk/>
            <pc:sldMk cId="2787113867" sldId="4475"/>
            <ac:spMk id="7" creationId="{5A87764C-9289-2B00-87B1-90107887EFD0}"/>
          </ac:spMkLst>
        </pc:spChg>
        <pc:spChg chg="add mod">
          <ac:chgData name="Joyce Chienchih CHANG" userId="21e8d336-b481-4a4c-8db0-0b529c1c8e52" providerId="ADAL" clId="{486E8371-0E48-4846-9496-9D261CE0D81F}" dt="2024-01-10T15:49:11.722" v="9276" actId="20577"/>
          <ac:spMkLst>
            <pc:docMk/>
            <pc:sldMk cId="2787113867" sldId="4475"/>
            <ac:spMk id="9" creationId="{665EE9F7-DA5E-5CFB-E116-5B4FEA5C1622}"/>
          </ac:spMkLst>
        </pc:spChg>
        <pc:spChg chg="add mod">
          <ac:chgData name="Joyce Chienchih CHANG" userId="21e8d336-b481-4a4c-8db0-0b529c1c8e52" providerId="ADAL" clId="{486E8371-0E48-4846-9496-9D261CE0D81F}" dt="2024-01-10T15:50:29.207" v="9287" actId="14100"/>
          <ac:spMkLst>
            <pc:docMk/>
            <pc:sldMk cId="2787113867" sldId="4475"/>
            <ac:spMk id="10" creationId="{E3ADBFB6-6E77-C067-A28B-94324F4C70BD}"/>
          </ac:spMkLst>
        </pc:spChg>
        <pc:spChg chg="add del">
          <ac:chgData name="Joyce Chienchih CHANG" userId="21e8d336-b481-4a4c-8db0-0b529c1c8e52" providerId="ADAL" clId="{486E8371-0E48-4846-9496-9D261CE0D81F}" dt="2024-01-05T14:09:45.799" v="7801" actId="26606"/>
          <ac:spMkLst>
            <pc:docMk/>
            <pc:sldMk cId="2787113867" sldId="4475"/>
            <ac:spMk id="13" creationId="{D4771268-CB57-404A-9271-370EB28F6090}"/>
          </ac:spMkLst>
        </pc:spChg>
        <pc:picChg chg="add mod">
          <ac:chgData name="Joyce Chienchih CHANG" userId="21e8d336-b481-4a4c-8db0-0b529c1c8e52" providerId="ADAL" clId="{486E8371-0E48-4846-9496-9D261CE0D81F}" dt="2024-01-05T15:26:07.650" v="8604" actId="1076"/>
          <ac:picMkLst>
            <pc:docMk/>
            <pc:sldMk cId="2787113867" sldId="4475"/>
            <ac:picMk id="3" creationId="{6961AC3C-C261-85A8-928B-FAC88E208970}"/>
          </ac:picMkLst>
        </pc:picChg>
        <pc:picChg chg="add del">
          <ac:chgData name="Joyce Chienchih CHANG" userId="21e8d336-b481-4a4c-8db0-0b529c1c8e52" providerId="ADAL" clId="{486E8371-0E48-4846-9496-9D261CE0D81F}" dt="2024-01-05T14:09:24.060" v="7796" actId="478"/>
          <ac:picMkLst>
            <pc:docMk/>
            <pc:sldMk cId="2787113867" sldId="4475"/>
            <ac:picMk id="6" creationId="{3A5E69F4-2087-3BAA-9160-03A5CBB63A59}"/>
          </ac:picMkLst>
        </pc:picChg>
        <pc:picChg chg="add mod">
          <ac:chgData name="Joyce Chienchih CHANG" userId="21e8d336-b481-4a4c-8db0-0b529c1c8e52" providerId="ADAL" clId="{486E8371-0E48-4846-9496-9D261CE0D81F}" dt="2024-01-05T15:26:02.898" v="8602" actId="14100"/>
          <ac:picMkLst>
            <pc:docMk/>
            <pc:sldMk cId="2787113867" sldId="4475"/>
            <ac:picMk id="8" creationId="{ED77F2DF-F26E-610A-6CC1-67758DB2690A}"/>
          </ac:picMkLst>
        </pc:picChg>
        <pc:picChg chg="add mod">
          <ac:chgData name="Joyce Chienchih CHANG" userId="21e8d336-b481-4a4c-8db0-0b529c1c8e52" providerId="ADAL" clId="{486E8371-0E48-4846-9496-9D261CE0D81F}" dt="2024-01-05T15:27:17.448" v="8627" actId="1036"/>
          <ac:picMkLst>
            <pc:docMk/>
            <pc:sldMk cId="2787113867" sldId="4475"/>
            <ac:picMk id="12" creationId="{B65E324F-2223-5B8F-1FEA-81E8599EB0A4}"/>
          </ac:picMkLst>
        </pc:picChg>
        <pc:cxnChg chg="add mod">
          <ac:chgData name="Joyce Chienchih CHANG" userId="21e8d336-b481-4a4c-8db0-0b529c1c8e52" providerId="ADAL" clId="{486E8371-0E48-4846-9496-9D261CE0D81F}" dt="2024-01-05T15:26:26.460" v="8608" actId="1076"/>
          <ac:cxnSpMkLst>
            <pc:docMk/>
            <pc:sldMk cId="2787113867" sldId="4475"/>
            <ac:cxnSpMk id="6" creationId="{DFD405A6-8CE3-7A14-46D1-36AD01D590A2}"/>
          </ac:cxnSpMkLst>
        </pc:cxnChg>
      </pc:sldChg>
      <pc:sldChg chg="addSp delSp modSp new mod">
        <pc:chgData name="Joyce Chienchih CHANG" userId="21e8d336-b481-4a4c-8db0-0b529c1c8e52" providerId="ADAL" clId="{486E8371-0E48-4846-9496-9D261CE0D81F}" dt="2024-01-05T14:26:04.503" v="7986" actId="1076"/>
        <pc:sldMkLst>
          <pc:docMk/>
          <pc:sldMk cId="2551028826" sldId="4476"/>
        </pc:sldMkLst>
        <pc:spChg chg="del mod">
          <ac:chgData name="Joyce Chienchih CHANG" userId="21e8d336-b481-4a4c-8db0-0b529c1c8e52" providerId="ADAL" clId="{486E8371-0E48-4846-9496-9D261CE0D81F}" dt="2024-01-05T14:13:58.814" v="7858" actId="478"/>
          <ac:spMkLst>
            <pc:docMk/>
            <pc:sldMk cId="2551028826" sldId="4476"/>
            <ac:spMk id="3" creationId="{E2C545B8-86B1-02F2-3DF4-FE197483A7D9}"/>
          </ac:spMkLst>
        </pc:spChg>
        <pc:spChg chg="add mod">
          <ac:chgData name="Joyce Chienchih CHANG" userId="21e8d336-b481-4a4c-8db0-0b529c1c8e52" providerId="ADAL" clId="{486E8371-0E48-4846-9496-9D261CE0D81F}" dt="2024-01-05T14:21:23.201" v="7977" actId="20577"/>
          <ac:spMkLst>
            <pc:docMk/>
            <pc:sldMk cId="2551028826" sldId="4476"/>
            <ac:spMk id="4" creationId="{4AB378B6-E0EB-A72C-2A6D-E5793B2DF4F2}"/>
          </ac:spMkLst>
        </pc:spChg>
        <pc:picChg chg="add mod">
          <ac:chgData name="Joyce Chienchih CHANG" userId="21e8d336-b481-4a4c-8db0-0b529c1c8e52" providerId="ADAL" clId="{486E8371-0E48-4846-9496-9D261CE0D81F}" dt="2024-01-05T14:26:04.503" v="7986" actId="1076"/>
          <ac:picMkLst>
            <pc:docMk/>
            <pc:sldMk cId="2551028826" sldId="4476"/>
            <ac:picMk id="6" creationId="{FFC0E0E0-EE1C-DCD8-3040-B56C1DE238AB}"/>
          </ac:picMkLst>
        </pc:picChg>
      </pc:sldChg>
      <pc:sldChg chg="addSp delSp modSp add mod">
        <pc:chgData name="Joyce Chienchih CHANG" userId="21e8d336-b481-4a4c-8db0-0b529c1c8e52" providerId="ADAL" clId="{486E8371-0E48-4846-9496-9D261CE0D81F}" dt="2024-01-08T15:02:47.678" v="8652" actId="20577"/>
        <pc:sldMkLst>
          <pc:docMk/>
          <pc:sldMk cId="2145873976" sldId="4477"/>
        </pc:sldMkLst>
        <pc:spChg chg="mod">
          <ac:chgData name="Joyce Chienchih CHANG" userId="21e8d336-b481-4a4c-8db0-0b529c1c8e52" providerId="ADAL" clId="{486E8371-0E48-4846-9496-9D261CE0D81F}" dt="2024-01-05T14:49:48.720" v="8052" actId="313"/>
          <ac:spMkLst>
            <pc:docMk/>
            <pc:sldMk cId="2145873976" sldId="4477"/>
            <ac:spMk id="4" creationId="{4AB378B6-E0EB-A72C-2A6D-E5793B2DF4F2}"/>
          </ac:spMkLst>
        </pc:spChg>
        <pc:spChg chg="add mod">
          <ac:chgData name="Joyce Chienchih CHANG" userId="21e8d336-b481-4a4c-8db0-0b529c1c8e52" providerId="ADAL" clId="{486E8371-0E48-4846-9496-9D261CE0D81F}" dt="2024-01-05T14:58:13.740" v="8073" actId="1076"/>
          <ac:spMkLst>
            <pc:docMk/>
            <pc:sldMk cId="2145873976" sldId="4477"/>
            <ac:spMk id="7" creationId="{0C536756-49ED-38DF-2C6D-69A3D5E4BD7E}"/>
          </ac:spMkLst>
        </pc:spChg>
        <pc:spChg chg="add del mod">
          <ac:chgData name="Joyce Chienchih CHANG" userId="21e8d336-b481-4a4c-8db0-0b529c1c8e52" providerId="ADAL" clId="{486E8371-0E48-4846-9496-9D261CE0D81F}" dt="2024-01-05T14:58:26.277" v="8078"/>
          <ac:spMkLst>
            <pc:docMk/>
            <pc:sldMk cId="2145873976" sldId="4477"/>
            <ac:spMk id="8" creationId="{5CE2B1FB-4E01-1F00-BAB2-9C61345D9F13}"/>
          </ac:spMkLst>
        </pc:spChg>
        <pc:spChg chg="add mod">
          <ac:chgData name="Joyce Chienchih CHANG" userId="21e8d336-b481-4a4c-8db0-0b529c1c8e52" providerId="ADAL" clId="{486E8371-0E48-4846-9496-9D261CE0D81F}" dt="2024-01-08T15:02:47.678" v="8652" actId="20577"/>
          <ac:spMkLst>
            <pc:docMk/>
            <pc:sldMk cId="2145873976" sldId="4477"/>
            <ac:spMk id="9" creationId="{2A0882E4-49C5-338A-B26C-5E3926CF753E}"/>
          </ac:spMkLst>
        </pc:spChg>
        <pc:picChg chg="add mod">
          <ac:chgData name="Joyce Chienchih CHANG" userId="21e8d336-b481-4a4c-8db0-0b529c1c8e52" providerId="ADAL" clId="{486E8371-0E48-4846-9496-9D261CE0D81F}" dt="2024-01-05T14:50:29.513" v="8055" actId="1076"/>
          <ac:picMkLst>
            <pc:docMk/>
            <pc:sldMk cId="2145873976" sldId="4477"/>
            <ac:picMk id="5" creationId="{2181B56C-7A7E-CB94-920C-7199AA3014FF}"/>
          </ac:picMkLst>
        </pc:picChg>
        <pc:picChg chg="del">
          <ac:chgData name="Joyce Chienchih CHANG" userId="21e8d336-b481-4a4c-8db0-0b529c1c8e52" providerId="ADAL" clId="{486E8371-0E48-4846-9496-9D261CE0D81F}" dt="2024-01-05T14:49:04.733" v="8020" actId="478"/>
          <ac:picMkLst>
            <pc:docMk/>
            <pc:sldMk cId="2145873976" sldId="4477"/>
            <ac:picMk id="6" creationId="{FFC0E0E0-EE1C-DCD8-3040-B56C1DE238AB}"/>
          </ac:picMkLst>
        </pc:picChg>
      </pc:sldChg>
      <pc:sldChg chg="addSp delSp modSp add mod">
        <pc:chgData name="Joyce Chienchih CHANG" userId="21e8d336-b481-4a4c-8db0-0b529c1c8e52" providerId="ADAL" clId="{486E8371-0E48-4846-9496-9D261CE0D81F}" dt="2024-01-10T16:23:10.018" v="9289" actId="20577"/>
        <pc:sldMkLst>
          <pc:docMk/>
          <pc:sldMk cId="1785389642" sldId="4478"/>
        </pc:sldMkLst>
        <pc:spChg chg="mod">
          <ac:chgData name="Joyce Chienchih CHANG" userId="21e8d336-b481-4a4c-8db0-0b529c1c8e52" providerId="ADAL" clId="{486E8371-0E48-4846-9496-9D261CE0D81F}" dt="2024-01-05T15:00:31.909" v="8160" actId="20577"/>
          <ac:spMkLst>
            <pc:docMk/>
            <pc:sldMk cId="1785389642" sldId="4478"/>
            <ac:spMk id="4" creationId="{4AB378B6-E0EB-A72C-2A6D-E5793B2DF4F2}"/>
          </ac:spMkLst>
        </pc:spChg>
        <pc:spChg chg="mod">
          <ac:chgData name="Joyce Chienchih CHANG" userId="21e8d336-b481-4a4c-8db0-0b529c1c8e52" providerId="ADAL" clId="{486E8371-0E48-4846-9496-9D261CE0D81F}" dt="2024-01-05T15:01:38.717" v="8166" actId="1076"/>
          <ac:spMkLst>
            <pc:docMk/>
            <pc:sldMk cId="1785389642" sldId="4478"/>
            <ac:spMk id="7" creationId="{0C536756-49ED-38DF-2C6D-69A3D5E4BD7E}"/>
          </ac:spMkLst>
        </pc:spChg>
        <pc:spChg chg="mod">
          <ac:chgData name="Joyce Chienchih CHANG" userId="21e8d336-b481-4a4c-8db0-0b529c1c8e52" providerId="ADAL" clId="{486E8371-0E48-4846-9496-9D261CE0D81F}" dt="2024-01-10T16:23:10.018" v="9289" actId="20577"/>
          <ac:spMkLst>
            <pc:docMk/>
            <pc:sldMk cId="1785389642" sldId="4478"/>
            <ac:spMk id="9" creationId="{2A0882E4-49C5-338A-B26C-5E3926CF753E}"/>
          </ac:spMkLst>
        </pc:spChg>
        <pc:picChg chg="del">
          <ac:chgData name="Joyce Chienchih CHANG" userId="21e8d336-b481-4a4c-8db0-0b529c1c8e52" providerId="ADAL" clId="{486E8371-0E48-4846-9496-9D261CE0D81F}" dt="2024-01-05T15:00:28.799" v="8159" actId="478"/>
          <ac:picMkLst>
            <pc:docMk/>
            <pc:sldMk cId="1785389642" sldId="4478"/>
            <ac:picMk id="5" creationId="{2181B56C-7A7E-CB94-920C-7199AA3014FF}"/>
          </ac:picMkLst>
        </pc:picChg>
        <pc:picChg chg="add mod">
          <ac:chgData name="Joyce Chienchih CHANG" userId="21e8d336-b481-4a4c-8db0-0b529c1c8e52" providerId="ADAL" clId="{486E8371-0E48-4846-9496-9D261CE0D81F}" dt="2024-01-05T15:13:50.043" v="8306" actId="1076"/>
          <ac:picMkLst>
            <pc:docMk/>
            <pc:sldMk cId="1785389642" sldId="4478"/>
            <ac:picMk id="6" creationId="{7FA3B935-1BA4-6858-6DEB-C74719B100F9}"/>
          </ac:picMkLst>
        </pc:picChg>
        <pc:picChg chg="add del mod">
          <ac:chgData name="Joyce Chienchih CHANG" userId="21e8d336-b481-4a4c-8db0-0b529c1c8e52" providerId="ADAL" clId="{486E8371-0E48-4846-9496-9D261CE0D81F}" dt="2024-01-05T15:13:42.235" v="8302" actId="478"/>
          <ac:picMkLst>
            <pc:docMk/>
            <pc:sldMk cId="1785389642" sldId="4478"/>
            <ac:picMk id="10" creationId="{9CFC958A-BBB1-5EE4-9378-C3744D2C566C}"/>
          </ac:picMkLst>
        </pc:picChg>
      </pc:sldChg>
      <pc:sldChg chg="addSp delSp modSp new mod">
        <pc:chgData name="Joyce Chienchih CHANG" userId="21e8d336-b481-4a4c-8db0-0b529c1c8e52" providerId="ADAL" clId="{486E8371-0E48-4846-9496-9D261CE0D81F}" dt="2024-01-11T08:06:15.117" v="9310" actId="1036"/>
        <pc:sldMkLst>
          <pc:docMk/>
          <pc:sldMk cId="2426267566" sldId="4479"/>
        </pc:sldMkLst>
        <pc:spChg chg="mod">
          <ac:chgData name="Joyce Chienchih CHANG" userId="21e8d336-b481-4a4c-8db0-0b529c1c8e52" providerId="ADAL" clId="{486E8371-0E48-4846-9496-9D261CE0D81F}" dt="2024-01-11T08:03:39.496" v="9294" actId="1076"/>
          <ac:spMkLst>
            <pc:docMk/>
            <pc:sldMk cId="2426267566" sldId="4479"/>
            <ac:spMk id="3" creationId="{3D6BDFA9-E74C-131A-1A35-E07FC1A82ACF}"/>
          </ac:spMkLst>
        </pc:spChg>
        <pc:spChg chg="add del mod">
          <ac:chgData name="Joyce Chienchih CHANG" userId="21e8d336-b481-4a4c-8db0-0b529c1c8e52" providerId="ADAL" clId="{486E8371-0E48-4846-9496-9D261CE0D81F}" dt="2024-01-10T12:38:04.565" v="8789" actId="11529"/>
          <ac:spMkLst>
            <pc:docMk/>
            <pc:sldMk cId="2426267566" sldId="4479"/>
            <ac:spMk id="6" creationId="{239BDCE8-8ECB-DEE3-8EB7-34AC69B0C53F}"/>
          </ac:spMkLst>
        </pc:spChg>
        <pc:picChg chg="add del mod">
          <ac:chgData name="Joyce Chienchih CHANG" userId="21e8d336-b481-4a4c-8db0-0b529c1c8e52" providerId="ADAL" clId="{486E8371-0E48-4846-9496-9D261CE0D81F}" dt="2024-01-11T08:03:36.937" v="9293" actId="478"/>
          <ac:picMkLst>
            <pc:docMk/>
            <pc:sldMk cId="2426267566" sldId="4479"/>
            <ac:picMk id="5" creationId="{75B54597-5737-8EF5-4E4F-E1CC54CE8645}"/>
          </ac:picMkLst>
        </pc:picChg>
        <pc:picChg chg="add del mod">
          <ac:chgData name="Joyce Chienchih CHANG" userId="21e8d336-b481-4a4c-8db0-0b529c1c8e52" providerId="ADAL" clId="{486E8371-0E48-4846-9496-9D261CE0D81F}" dt="2024-01-11T08:04:43.447" v="9303" actId="478"/>
          <ac:picMkLst>
            <pc:docMk/>
            <pc:sldMk cId="2426267566" sldId="4479"/>
            <ac:picMk id="6" creationId="{FCAF6494-CCF3-1BBA-9D63-807BE03C243C}"/>
          </ac:picMkLst>
        </pc:picChg>
        <pc:picChg chg="add mod">
          <ac:chgData name="Joyce Chienchih CHANG" userId="21e8d336-b481-4a4c-8db0-0b529c1c8e52" providerId="ADAL" clId="{486E8371-0E48-4846-9496-9D261CE0D81F}" dt="2024-01-11T08:06:15.117" v="9310" actId="1036"/>
          <ac:picMkLst>
            <pc:docMk/>
            <pc:sldMk cId="2426267566" sldId="4479"/>
            <ac:picMk id="8" creationId="{B684E664-1010-AE3D-F999-B3613CAA6169}"/>
          </ac:picMkLst>
        </pc:picChg>
        <pc:picChg chg="add mod">
          <ac:chgData name="Joyce Chienchih CHANG" userId="21e8d336-b481-4a4c-8db0-0b529c1c8e52" providerId="ADAL" clId="{486E8371-0E48-4846-9496-9D261CE0D81F}" dt="2024-01-11T08:05:09.880" v="9307" actId="1076"/>
          <ac:picMkLst>
            <pc:docMk/>
            <pc:sldMk cId="2426267566" sldId="4479"/>
            <ac:picMk id="10" creationId="{D4ABA7A8-2C53-69DE-C0B4-B7C49ED00B4B}"/>
          </ac:picMkLst>
        </pc:picChg>
      </pc:sldChg>
      <pc:sldChg chg="addSp delSp modSp new mod">
        <pc:chgData name="Joyce Chienchih CHANG" userId="21e8d336-b481-4a4c-8db0-0b529c1c8e52" providerId="ADAL" clId="{486E8371-0E48-4846-9496-9D261CE0D81F}" dt="2024-01-10T15:43:07.901" v="9268" actId="1036"/>
        <pc:sldMkLst>
          <pc:docMk/>
          <pc:sldMk cId="659537239" sldId="4480"/>
        </pc:sldMkLst>
        <pc:spChg chg="mod">
          <ac:chgData name="Joyce Chienchih CHANG" userId="21e8d336-b481-4a4c-8db0-0b529c1c8e52" providerId="ADAL" clId="{486E8371-0E48-4846-9496-9D261CE0D81F}" dt="2024-01-10T13:57:04.619" v="8801" actId="1076"/>
          <ac:spMkLst>
            <pc:docMk/>
            <pc:sldMk cId="659537239" sldId="4480"/>
            <ac:spMk id="3" creationId="{3EDA8507-8FB7-5CFA-78E9-4B00CA495B7B}"/>
          </ac:spMkLst>
        </pc:spChg>
        <pc:spChg chg="add del mod">
          <ac:chgData name="Joyce Chienchih CHANG" userId="21e8d336-b481-4a4c-8db0-0b529c1c8e52" providerId="ADAL" clId="{486E8371-0E48-4846-9496-9D261CE0D81F}" dt="2024-01-10T15:40:58.615" v="9250" actId="478"/>
          <ac:spMkLst>
            <pc:docMk/>
            <pc:sldMk cId="659537239" sldId="4480"/>
            <ac:spMk id="4" creationId="{62D7C6BB-A3F4-6256-D314-1B57C0C71A8C}"/>
          </ac:spMkLst>
        </pc:spChg>
        <pc:spChg chg="add mod">
          <ac:chgData name="Joyce Chienchih CHANG" userId="21e8d336-b481-4a4c-8db0-0b529c1c8e52" providerId="ADAL" clId="{486E8371-0E48-4846-9496-9D261CE0D81F}" dt="2024-01-10T14:23:11.271" v="9149" actId="20577"/>
          <ac:spMkLst>
            <pc:docMk/>
            <pc:sldMk cId="659537239" sldId="4480"/>
            <ac:spMk id="6" creationId="{7CC45D41-9513-CADB-525D-83BE5122FE2D}"/>
          </ac:spMkLst>
        </pc:spChg>
        <pc:spChg chg="add mod">
          <ac:chgData name="Joyce Chienchih CHANG" userId="21e8d336-b481-4a4c-8db0-0b529c1c8e52" providerId="ADAL" clId="{486E8371-0E48-4846-9496-9D261CE0D81F}" dt="2024-01-10T15:42:49.398" v="9264" actId="208"/>
          <ac:spMkLst>
            <pc:docMk/>
            <pc:sldMk cId="659537239" sldId="4480"/>
            <ac:spMk id="7" creationId="{5BCA3DE3-8EE5-A0CE-F5B1-3E3C881BBE01}"/>
          </ac:spMkLst>
        </pc:spChg>
        <pc:spChg chg="add mod">
          <ac:chgData name="Joyce Chienchih CHANG" userId="21e8d336-b481-4a4c-8db0-0b529c1c8e52" providerId="ADAL" clId="{486E8371-0E48-4846-9496-9D261CE0D81F}" dt="2024-01-10T15:43:07.901" v="9268" actId="1036"/>
          <ac:spMkLst>
            <pc:docMk/>
            <pc:sldMk cId="659537239" sldId="4480"/>
            <ac:spMk id="8" creationId="{138E01C8-8F1A-8248-2438-FD0BD86DE99A}"/>
          </ac:spMkLst>
        </pc:spChg>
        <pc:spChg chg="add del mod">
          <ac:chgData name="Joyce Chienchih CHANG" userId="21e8d336-b481-4a4c-8db0-0b529c1c8e52" providerId="ADAL" clId="{486E8371-0E48-4846-9496-9D261CE0D81F}" dt="2024-01-10T15:40:29.210" v="9246" actId="21"/>
          <ac:spMkLst>
            <pc:docMk/>
            <pc:sldMk cId="659537239" sldId="4480"/>
            <ac:spMk id="9" creationId="{E818618C-98CD-16FC-9A8B-B7AF48F52DD5}"/>
          </ac:spMkLst>
        </pc:spChg>
        <pc:picChg chg="add mod">
          <ac:chgData name="Joyce Chienchih CHANG" userId="21e8d336-b481-4a4c-8db0-0b529c1c8e52" providerId="ADAL" clId="{486E8371-0E48-4846-9496-9D261CE0D81F}" dt="2024-01-10T15:43:00.489" v="9265" actId="1076"/>
          <ac:picMkLst>
            <pc:docMk/>
            <pc:sldMk cId="659537239" sldId="4480"/>
            <ac:picMk id="5" creationId="{5D753898-5882-B7D9-A91A-209B7F4DAEA3}"/>
          </ac:picMkLst>
        </pc:picChg>
        <pc:picChg chg="add del mod">
          <ac:chgData name="Joyce Chienchih CHANG" userId="21e8d336-b481-4a4c-8db0-0b529c1c8e52" providerId="ADAL" clId="{486E8371-0E48-4846-9496-9D261CE0D81F}" dt="2024-01-10T15:37:08.098" v="9155" actId="478"/>
          <ac:picMkLst>
            <pc:docMk/>
            <pc:sldMk cId="659537239" sldId="4480"/>
            <ac:picMk id="7" creationId="{518BC3CD-6F9B-A0D9-E42A-0E4460EE20B6}"/>
          </ac:picMkLst>
        </pc:picChg>
      </pc:sldChg>
      <pc:sldMasterChg chg="delSldLayout">
        <pc:chgData name="Joyce Chienchih CHANG" userId="21e8d336-b481-4a4c-8db0-0b529c1c8e52" providerId="ADAL" clId="{486E8371-0E48-4846-9496-9D261CE0D81F}" dt="2024-01-05T12:36:44.945" v="5765" actId="2696"/>
        <pc:sldMasterMkLst>
          <pc:docMk/>
          <pc:sldMasterMk cId="3368082167" sldId="2147483658"/>
        </pc:sldMasterMkLst>
        <pc:sldLayoutChg chg="del">
          <pc:chgData name="Joyce Chienchih CHANG" userId="21e8d336-b481-4a4c-8db0-0b529c1c8e52" providerId="ADAL" clId="{486E8371-0E48-4846-9496-9D261CE0D81F}" dt="2024-01-03T16:21:34.014" v="2916" actId="2696"/>
          <pc:sldLayoutMkLst>
            <pc:docMk/>
            <pc:sldMasterMk cId="3368082167" sldId="2147483658"/>
            <pc:sldLayoutMk cId="279261015" sldId="2147483735"/>
          </pc:sldLayoutMkLst>
        </pc:sldLayoutChg>
        <pc:sldLayoutChg chg="del">
          <pc:chgData name="Joyce Chienchih CHANG" userId="21e8d336-b481-4a4c-8db0-0b529c1c8e52" providerId="ADAL" clId="{486E8371-0E48-4846-9496-9D261CE0D81F}" dt="2024-01-05T09:41:41.542" v="4652" actId="2696"/>
          <pc:sldLayoutMkLst>
            <pc:docMk/>
            <pc:sldMasterMk cId="3368082167" sldId="2147483658"/>
            <pc:sldLayoutMk cId="198434193" sldId="2147483738"/>
          </pc:sldLayoutMkLst>
        </pc:sldLayoutChg>
        <pc:sldLayoutChg chg="del">
          <pc:chgData name="Joyce Chienchih CHANG" userId="21e8d336-b481-4a4c-8db0-0b529c1c8e52" providerId="ADAL" clId="{486E8371-0E48-4846-9496-9D261CE0D81F}" dt="2024-01-05T09:36:28.404" v="4430" actId="2696"/>
          <pc:sldLayoutMkLst>
            <pc:docMk/>
            <pc:sldMasterMk cId="3368082167" sldId="2147483658"/>
            <pc:sldLayoutMk cId="483930055" sldId="2147483738"/>
          </pc:sldLayoutMkLst>
        </pc:sldLayoutChg>
        <pc:sldLayoutChg chg="del">
          <pc:chgData name="Joyce Chienchih CHANG" userId="21e8d336-b481-4a4c-8db0-0b529c1c8e52" providerId="ADAL" clId="{486E8371-0E48-4846-9496-9D261CE0D81F}" dt="2024-01-05T10:55:24.015" v="5650" actId="2696"/>
          <pc:sldLayoutMkLst>
            <pc:docMk/>
            <pc:sldMasterMk cId="3368082167" sldId="2147483658"/>
            <pc:sldLayoutMk cId="827684544" sldId="2147483739"/>
          </pc:sldLayoutMkLst>
        </pc:sldLayoutChg>
        <pc:sldLayoutChg chg="del">
          <pc:chgData name="Joyce Chienchih CHANG" userId="21e8d336-b481-4a4c-8db0-0b529c1c8e52" providerId="ADAL" clId="{486E8371-0E48-4846-9496-9D261CE0D81F}" dt="2024-01-05T12:36:44.945" v="5765" actId="2696"/>
          <pc:sldLayoutMkLst>
            <pc:docMk/>
            <pc:sldMasterMk cId="3368082167" sldId="2147483658"/>
            <pc:sldLayoutMk cId="2910433417" sldId="214748374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12EAC4-BAB9-480A-9D12-9CD576720F6D}" type="doc">
      <dgm:prSet loTypeId="urn:microsoft.com/office/officeart/2005/8/layout/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D29E63DB-9C52-41C2-90C6-0213E63B3C25}">
      <dgm:prSet phldrT="[Texte]" custT="1"/>
      <dgm:spPr/>
      <dgm:t>
        <a:bodyPr/>
        <a:lstStyle/>
        <a:p>
          <a:r>
            <a:rPr lang="fr-FR" sz="2400" b="1" dirty="0">
              <a:latin typeface="Varela Round" panose="00000500000000000000" pitchFamily="2" charset="-79"/>
              <a:cs typeface="Varela Round" panose="00000500000000000000" pitchFamily="2" charset="-79"/>
            </a:rPr>
            <a:t>HR</a:t>
          </a:r>
        </a:p>
      </dgm:t>
    </dgm:pt>
    <dgm:pt modelId="{1A513365-6E62-4001-A420-1DD036C4078B}" type="parTrans" cxnId="{06712794-4244-4D3B-BD73-0DC69409F264}">
      <dgm:prSet/>
      <dgm:spPr/>
      <dgm:t>
        <a:bodyPr/>
        <a:lstStyle/>
        <a:p>
          <a:endParaRPr lang="fr-FR"/>
        </a:p>
      </dgm:t>
    </dgm:pt>
    <dgm:pt modelId="{46901035-D795-41E6-8184-92A1A160A1AC}" type="sibTrans" cxnId="{06712794-4244-4D3B-BD73-0DC69409F264}">
      <dgm:prSet/>
      <dgm:spPr/>
      <dgm:t>
        <a:bodyPr/>
        <a:lstStyle/>
        <a:p>
          <a:endParaRPr lang="fr-FR"/>
        </a:p>
      </dgm:t>
    </dgm:pt>
    <dgm:pt modelId="{627D1EF7-C27D-4366-A4FE-8A45131DDA78}">
      <dgm:prSet phldrT="[Texte]" custT="1"/>
      <dgm:spPr/>
      <dgm:t>
        <a:bodyPr/>
        <a:lstStyle/>
        <a:p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Communication for HR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Calendar</a:t>
          </a:r>
          <a:endParaRPr lang="fr-FR" sz="16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AD348E31-52C2-433D-BFA7-2EF7D18EF731}" type="parTrans" cxnId="{506F37A4-FA37-45EA-A063-7718B1AEF715}">
      <dgm:prSet/>
      <dgm:spPr/>
      <dgm:t>
        <a:bodyPr/>
        <a:lstStyle/>
        <a:p>
          <a:endParaRPr lang="fr-FR"/>
        </a:p>
      </dgm:t>
    </dgm:pt>
    <dgm:pt modelId="{94F708C5-E42A-4F8E-8DFE-D1A6C18F5A18}" type="sibTrans" cxnId="{506F37A4-FA37-45EA-A063-7718B1AEF715}">
      <dgm:prSet/>
      <dgm:spPr/>
      <dgm:t>
        <a:bodyPr/>
        <a:lstStyle/>
        <a:p>
          <a:endParaRPr lang="fr-FR"/>
        </a:p>
      </dgm:t>
    </dgm:pt>
    <dgm:pt modelId="{DC714434-8916-4082-ABAA-0BD6C723DB96}">
      <dgm:prSet phldrT="[Texte]" custT="1"/>
      <dgm:spPr/>
      <dgm:t>
        <a:bodyPr/>
        <a:lstStyle/>
        <a:p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</a:t>
          </a:r>
        </a:p>
      </dgm:t>
    </dgm:pt>
    <dgm:pt modelId="{296FC954-F3C3-4D65-AB1B-34EA440C1C84}" type="parTrans" cxnId="{9714F3D5-AC8A-40B1-82CA-3DE9DCE28BA8}">
      <dgm:prSet/>
      <dgm:spPr/>
      <dgm:t>
        <a:bodyPr/>
        <a:lstStyle/>
        <a:p>
          <a:endParaRPr lang="fr-FR"/>
        </a:p>
      </dgm:t>
    </dgm:pt>
    <dgm:pt modelId="{BF1EF352-5C68-4270-AD84-4CF402106823}" type="sibTrans" cxnId="{9714F3D5-AC8A-40B1-82CA-3DE9DCE28BA8}">
      <dgm:prSet/>
      <dgm:spPr/>
      <dgm:t>
        <a:bodyPr/>
        <a:lstStyle/>
        <a:p>
          <a:endParaRPr lang="fr-FR"/>
        </a:p>
      </dgm:t>
    </dgm:pt>
    <dgm:pt modelId="{D214FF54-58A7-40F4-945E-1A334B6D0932}">
      <dgm:prSet phldrT="[Texte]" custT="1"/>
      <dgm:spPr/>
      <dgm:t>
        <a:bodyPr/>
        <a:lstStyle/>
        <a:p>
          <a:r>
            <a:rPr lang="fr-FR" sz="2400" b="1" dirty="0">
              <a:latin typeface="Varela Round" panose="00000500000000000000" pitchFamily="2" charset="-79"/>
              <a:cs typeface="Varela Round" panose="00000500000000000000" pitchFamily="2" charset="-79"/>
            </a:rPr>
            <a:t>Collaborato</a:t>
          </a:r>
          <a:r>
            <a:rPr lang="fr-FR" sz="2400" dirty="0">
              <a:latin typeface="Varela Round" panose="00000500000000000000" pitchFamily="2" charset="-79"/>
              <a:cs typeface="Varela Round" panose="00000500000000000000" pitchFamily="2" charset="-79"/>
            </a:rPr>
            <a:t>r</a:t>
          </a:r>
        </a:p>
      </dgm:t>
    </dgm:pt>
    <dgm:pt modelId="{B03BE6E9-BFA2-4421-BBD6-8D5B3DB06346}" type="parTrans" cxnId="{94946230-CEFA-472F-973D-0A1730BCE4F0}">
      <dgm:prSet/>
      <dgm:spPr/>
      <dgm:t>
        <a:bodyPr/>
        <a:lstStyle/>
        <a:p>
          <a:endParaRPr lang="fr-FR"/>
        </a:p>
      </dgm:t>
    </dgm:pt>
    <dgm:pt modelId="{173034FF-9C56-43F5-89BB-7FD7651B80F4}" type="sibTrans" cxnId="{94946230-CEFA-472F-973D-0A1730BCE4F0}">
      <dgm:prSet/>
      <dgm:spPr/>
      <dgm:t>
        <a:bodyPr/>
        <a:lstStyle/>
        <a:p>
          <a:endParaRPr lang="fr-FR"/>
        </a:p>
      </dgm:t>
    </dgm:pt>
    <dgm:pt modelId="{9D805C5B-9A0A-46E0-B5C1-0062EAE0A4EE}">
      <dgm:prSet phldrT="[Texte]" custT="1"/>
      <dgm:spPr/>
      <dgm:t>
        <a:bodyPr/>
        <a:lstStyle/>
        <a:p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Propose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individiual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 and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discuss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with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his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/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her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manager</a:t>
          </a:r>
        </a:p>
      </dgm:t>
    </dgm:pt>
    <dgm:pt modelId="{15B74075-6618-4B0C-BA10-97A84395672C}" type="parTrans" cxnId="{82F60720-AAA4-4475-BE19-ACB509A5EAA1}">
      <dgm:prSet/>
      <dgm:spPr/>
      <dgm:t>
        <a:bodyPr/>
        <a:lstStyle/>
        <a:p>
          <a:endParaRPr lang="fr-FR"/>
        </a:p>
      </dgm:t>
    </dgm:pt>
    <dgm:pt modelId="{EC23B039-FBE0-4CAD-9E1A-91FF1871D808}" type="sibTrans" cxnId="{82F60720-AAA4-4475-BE19-ACB509A5EAA1}">
      <dgm:prSet/>
      <dgm:spPr/>
      <dgm:t>
        <a:bodyPr/>
        <a:lstStyle/>
        <a:p>
          <a:endParaRPr lang="fr-FR"/>
        </a:p>
      </dgm:t>
    </dgm:pt>
    <dgm:pt modelId="{3F2999C5-8A17-4384-9F77-59A988609F87}">
      <dgm:prSet phldrT="[Texte]" custT="1"/>
      <dgm:spPr/>
      <dgm:t>
        <a:bodyPr/>
        <a:lstStyle/>
        <a:p>
          <a:r>
            <a:rPr lang="fr-FR" sz="2400" b="1" dirty="0">
              <a:latin typeface="Varela Round" panose="00000500000000000000" pitchFamily="2" charset="-79"/>
              <a:cs typeface="Varela Round" panose="00000500000000000000" pitchFamily="2" charset="-79"/>
            </a:rPr>
            <a:t>Manager</a:t>
          </a:r>
        </a:p>
      </dgm:t>
    </dgm:pt>
    <dgm:pt modelId="{02315543-6147-40F4-A564-BA2E6B653E79}" type="parTrans" cxnId="{D0E3033A-1511-411B-B4F8-23E098525950}">
      <dgm:prSet/>
      <dgm:spPr/>
      <dgm:t>
        <a:bodyPr/>
        <a:lstStyle/>
        <a:p>
          <a:endParaRPr lang="fr-FR"/>
        </a:p>
      </dgm:t>
    </dgm:pt>
    <dgm:pt modelId="{5AC21B67-8ED8-4335-89B4-C8E4FE65746F}" type="sibTrans" cxnId="{D0E3033A-1511-411B-B4F8-23E098525950}">
      <dgm:prSet/>
      <dgm:spPr/>
      <dgm:t>
        <a:bodyPr/>
        <a:lstStyle/>
        <a:p>
          <a:endParaRPr lang="fr-FR"/>
        </a:p>
      </dgm:t>
    </dgm:pt>
    <dgm:pt modelId="{4CE437BB-4FDA-449D-AF7C-D6A544B7450E}">
      <dgm:prSet phldrT="[Texte]" custT="1"/>
      <dgm:spPr/>
      <dgm:t>
        <a:bodyPr/>
        <a:lstStyle/>
        <a:p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Collect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team’s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OKR, to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be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validated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by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manager’s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direct report (N+2)</a:t>
          </a:r>
        </a:p>
      </dgm:t>
    </dgm:pt>
    <dgm:pt modelId="{2ED87AB6-2116-4026-AB51-D6EBC650BFB2}" type="parTrans" cxnId="{F568C038-0046-4A96-86FA-B430B422D381}">
      <dgm:prSet/>
      <dgm:spPr/>
      <dgm:t>
        <a:bodyPr/>
        <a:lstStyle/>
        <a:p>
          <a:endParaRPr lang="fr-FR"/>
        </a:p>
      </dgm:t>
    </dgm:pt>
    <dgm:pt modelId="{2B9E4179-2B2F-4B9C-A0AA-EAE085B5B8F2}" type="sibTrans" cxnId="{F568C038-0046-4A96-86FA-B430B422D381}">
      <dgm:prSet/>
      <dgm:spPr/>
      <dgm:t>
        <a:bodyPr/>
        <a:lstStyle/>
        <a:p>
          <a:endParaRPr lang="fr-FR"/>
        </a:p>
      </dgm:t>
    </dgm:pt>
    <dgm:pt modelId="{C045F676-B1B5-409A-9952-C2C4CEFFC798}">
      <dgm:prSet phldrT="[Texte]" custT="1"/>
      <dgm:spPr/>
      <dgm:t>
        <a:bodyPr/>
        <a:lstStyle/>
        <a:p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team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 to HR for documentation</a:t>
          </a:r>
        </a:p>
      </dgm:t>
    </dgm:pt>
    <dgm:pt modelId="{578C03EE-E5D3-4DF9-A687-4B7251C606A6}" type="parTrans" cxnId="{AD982ED2-03BE-409D-9D6B-1F960E6F3A3C}">
      <dgm:prSet/>
      <dgm:spPr/>
      <dgm:t>
        <a:bodyPr/>
        <a:lstStyle/>
        <a:p>
          <a:endParaRPr lang="fr-FR"/>
        </a:p>
      </dgm:t>
    </dgm:pt>
    <dgm:pt modelId="{63D0C8D4-2317-4B2F-8125-7E359185803D}" type="sibTrans" cxnId="{AD982ED2-03BE-409D-9D6B-1F960E6F3A3C}">
      <dgm:prSet/>
      <dgm:spPr/>
      <dgm:t>
        <a:bodyPr/>
        <a:lstStyle/>
        <a:p>
          <a:endParaRPr lang="fr-FR"/>
        </a:p>
      </dgm:t>
    </dgm:pt>
    <dgm:pt modelId="{9A70FC41-3F86-4C8B-A468-63ECBB206084}">
      <dgm:prSet phldrT="[Texte]" custT="1"/>
      <dgm:spPr/>
      <dgm:t>
        <a:bodyPr/>
        <a:lstStyle/>
        <a:p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Kick-off meeting for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annual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interview </a:t>
          </a:r>
          <a:r>
            <a:rPr lang="fr-FR" sz="16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campaign</a:t>
          </a:r>
          <a:r>
            <a:rPr lang="fr-FR" sz="16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</a:p>
      </dgm:t>
    </dgm:pt>
    <dgm:pt modelId="{26FED287-6585-4C35-AB5E-56EAA1939EBB}" type="parTrans" cxnId="{0371C6E5-5111-45B2-9FCE-EC1260CE1BD8}">
      <dgm:prSet/>
      <dgm:spPr/>
      <dgm:t>
        <a:bodyPr/>
        <a:lstStyle/>
        <a:p>
          <a:endParaRPr lang="fr-FR"/>
        </a:p>
      </dgm:t>
    </dgm:pt>
    <dgm:pt modelId="{04714433-DC7D-4722-ABA0-FD282503F57B}" type="sibTrans" cxnId="{0371C6E5-5111-45B2-9FCE-EC1260CE1BD8}">
      <dgm:prSet/>
      <dgm:spPr/>
      <dgm:t>
        <a:bodyPr/>
        <a:lstStyle/>
        <a:p>
          <a:endParaRPr lang="fr-FR"/>
        </a:p>
      </dgm:t>
    </dgm:pt>
    <dgm:pt modelId="{BB67E357-AA46-4B90-A730-B479146780AC}" type="pres">
      <dgm:prSet presAssocID="{6912EAC4-BAB9-480A-9D12-9CD576720F6D}" presName="linearFlow" presStyleCnt="0">
        <dgm:presLayoutVars>
          <dgm:dir/>
          <dgm:animLvl val="lvl"/>
          <dgm:resizeHandles val="exact"/>
        </dgm:presLayoutVars>
      </dgm:prSet>
      <dgm:spPr/>
    </dgm:pt>
    <dgm:pt modelId="{924F03AD-2D9D-4F32-8DF1-2585AF22F8AF}" type="pres">
      <dgm:prSet presAssocID="{D29E63DB-9C52-41C2-90C6-0213E63B3C25}" presName="composite" presStyleCnt="0"/>
      <dgm:spPr/>
    </dgm:pt>
    <dgm:pt modelId="{CB632C57-1D2B-4AD9-ADD3-D135959CAD6B}" type="pres">
      <dgm:prSet presAssocID="{D29E63DB-9C52-41C2-90C6-0213E63B3C2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85831FF-B8A6-4B42-B332-33B2406B3D60}" type="pres">
      <dgm:prSet presAssocID="{D29E63DB-9C52-41C2-90C6-0213E63B3C25}" presName="parSh" presStyleLbl="node1" presStyleIdx="0" presStyleCnt="3"/>
      <dgm:spPr/>
    </dgm:pt>
    <dgm:pt modelId="{B7D5499A-69AF-425D-857A-C98837C7FDB8}" type="pres">
      <dgm:prSet presAssocID="{D29E63DB-9C52-41C2-90C6-0213E63B3C25}" presName="desTx" presStyleLbl="fgAcc1" presStyleIdx="0" presStyleCnt="3">
        <dgm:presLayoutVars>
          <dgm:bulletEnabled val="1"/>
        </dgm:presLayoutVars>
      </dgm:prSet>
      <dgm:spPr/>
    </dgm:pt>
    <dgm:pt modelId="{09D662BA-5640-40F9-8CB7-C8777C168565}" type="pres">
      <dgm:prSet presAssocID="{46901035-D795-41E6-8184-92A1A160A1AC}" presName="sibTrans" presStyleLbl="sibTrans2D1" presStyleIdx="0" presStyleCnt="2"/>
      <dgm:spPr/>
    </dgm:pt>
    <dgm:pt modelId="{83C51F55-A0D8-4B4A-9CBE-AB141590884B}" type="pres">
      <dgm:prSet presAssocID="{46901035-D795-41E6-8184-92A1A160A1AC}" presName="connTx" presStyleLbl="sibTrans2D1" presStyleIdx="0" presStyleCnt="2"/>
      <dgm:spPr/>
    </dgm:pt>
    <dgm:pt modelId="{41082928-FC3E-4D43-8D8D-5C0F841C6698}" type="pres">
      <dgm:prSet presAssocID="{D214FF54-58A7-40F4-945E-1A334B6D0932}" presName="composite" presStyleCnt="0"/>
      <dgm:spPr/>
    </dgm:pt>
    <dgm:pt modelId="{3D2B78EE-6924-4042-99A4-3D698FD534EF}" type="pres">
      <dgm:prSet presAssocID="{D214FF54-58A7-40F4-945E-1A334B6D0932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C6093CD-C55B-4855-BC74-E9155D15DA62}" type="pres">
      <dgm:prSet presAssocID="{D214FF54-58A7-40F4-945E-1A334B6D0932}" presName="parSh" presStyleLbl="node1" presStyleIdx="1" presStyleCnt="3"/>
      <dgm:spPr/>
    </dgm:pt>
    <dgm:pt modelId="{03064285-5627-464E-96CF-88BF752D204B}" type="pres">
      <dgm:prSet presAssocID="{D214FF54-58A7-40F4-945E-1A334B6D0932}" presName="desTx" presStyleLbl="fgAcc1" presStyleIdx="1" presStyleCnt="3">
        <dgm:presLayoutVars>
          <dgm:bulletEnabled val="1"/>
        </dgm:presLayoutVars>
      </dgm:prSet>
      <dgm:spPr/>
    </dgm:pt>
    <dgm:pt modelId="{34786130-4CFB-4B40-91DB-7F8DD24F716C}" type="pres">
      <dgm:prSet presAssocID="{173034FF-9C56-43F5-89BB-7FD7651B80F4}" presName="sibTrans" presStyleLbl="sibTrans2D1" presStyleIdx="1" presStyleCnt="2"/>
      <dgm:spPr/>
    </dgm:pt>
    <dgm:pt modelId="{FA82D457-F68A-4674-83A2-CEB1B174E4C3}" type="pres">
      <dgm:prSet presAssocID="{173034FF-9C56-43F5-89BB-7FD7651B80F4}" presName="connTx" presStyleLbl="sibTrans2D1" presStyleIdx="1" presStyleCnt="2"/>
      <dgm:spPr/>
    </dgm:pt>
    <dgm:pt modelId="{F2D4A566-33C3-409C-96E0-5CFEBAE7FD7A}" type="pres">
      <dgm:prSet presAssocID="{3F2999C5-8A17-4384-9F77-59A988609F87}" presName="composite" presStyleCnt="0"/>
      <dgm:spPr/>
    </dgm:pt>
    <dgm:pt modelId="{1631DD44-D939-4923-AB0B-FD792F8E17C6}" type="pres">
      <dgm:prSet presAssocID="{3F2999C5-8A17-4384-9F77-59A988609F87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4582F67-AB7E-4A9D-93DA-90F13D9BE322}" type="pres">
      <dgm:prSet presAssocID="{3F2999C5-8A17-4384-9F77-59A988609F87}" presName="parSh" presStyleLbl="node1" presStyleIdx="2" presStyleCnt="3"/>
      <dgm:spPr/>
    </dgm:pt>
    <dgm:pt modelId="{907F8C4B-47B7-4383-8373-34404B1D702C}" type="pres">
      <dgm:prSet presAssocID="{3F2999C5-8A17-4384-9F77-59A988609F87}" presName="desTx" presStyleLbl="fgAcc1" presStyleIdx="2" presStyleCnt="3">
        <dgm:presLayoutVars>
          <dgm:bulletEnabled val="1"/>
        </dgm:presLayoutVars>
      </dgm:prSet>
      <dgm:spPr/>
    </dgm:pt>
  </dgm:ptLst>
  <dgm:cxnLst>
    <dgm:cxn modelId="{A446CA02-A408-4EC3-97E7-03530F273821}" type="presOf" srcId="{D214FF54-58A7-40F4-945E-1A334B6D0932}" destId="{1C6093CD-C55B-4855-BC74-E9155D15DA62}" srcOrd="1" destOrd="0" presId="urn:microsoft.com/office/officeart/2005/8/layout/process3"/>
    <dgm:cxn modelId="{402DAD05-6155-425A-88A6-F161DEAD4B7F}" type="presOf" srcId="{46901035-D795-41E6-8184-92A1A160A1AC}" destId="{83C51F55-A0D8-4B4A-9CBE-AB141590884B}" srcOrd="1" destOrd="0" presId="urn:microsoft.com/office/officeart/2005/8/layout/process3"/>
    <dgm:cxn modelId="{3069AB1B-C325-46FC-9543-07EFE418F3D9}" type="presOf" srcId="{3F2999C5-8A17-4384-9F77-59A988609F87}" destId="{A4582F67-AB7E-4A9D-93DA-90F13D9BE322}" srcOrd="1" destOrd="0" presId="urn:microsoft.com/office/officeart/2005/8/layout/process3"/>
    <dgm:cxn modelId="{82F60720-AAA4-4475-BE19-ACB509A5EAA1}" srcId="{D214FF54-58A7-40F4-945E-1A334B6D0932}" destId="{9D805C5B-9A0A-46E0-B5C1-0062EAE0A4EE}" srcOrd="0" destOrd="0" parTransId="{15B74075-6618-4B0C-BA10-97A84395672C}" sibTransId="{EC23B039-FBE0-4CAD-9E1A-91FF1871D808}"/>
    <dgm:cxn modelId="{3F2BA620-4CD9-46A6-8DC9-0786FD5179A6}" type="presOf" srcId="{46901035-D795-41E6-8184-92A1A160A1AC}" destId="{09D662BA-5640-40F9-8CB7-C8777C168565}" srcOrd="0" destOrd="0" presId="urn:microsoft.com/office/officeart/2005/8/layout/process3"/>
    <dgm:cxn modelId="{94946230-CEFA-472F-973D-0A1730BCE4F0}" srcId="{6912EAC4-BAB9-480A-9D12-9CD576720F6D}" destId="{D214FF54-58A7-40F4-945E-1A334B6D0932}" srcOrd="1" destOrd="0" parTransId="{B03BE6E9-BFA2-4421-BBD6-8D5B3DB06346}" sibTransId="{173034FF-9C56-43F5-89BB-7FD7651B80F4}"/>
    <dgm:cxn modelId="{F568C038-0046-4A96-86FA-B430B422D381}" srcId="{3F2999C5-8A17-4384-9F77-59A988609F87}" destId="{4CE437BB-4FDA-449D-AF7C-D6A544B7450E}" srcOrd="0" destOrd="0" parTransId="{2ED87AB6-2116-4026-AB51-D6EBC650BFB2}" sibTransId="{2B9E4179-2B2F-4B9C-A0AA-EAE085B5B8F2}"/>
    <dgm:cxn modelId="{D0E3033A-1511-411B-B4F8-23E098525950}" srcId="{6912EAC4-BAB9-480A-9D12-9CD576720F6D}" destId="{3F2999C5-8A17-4384-9F77-59A988609F87}" srcOrd="2" destOrd="0" parTransId="{02315543-6147-40F4-A564-BA2E6B653E79}" sibTransId="{5AC21B67-8ED8-4335-89B4-C8E4FE65746F}"/>
    <dgm:cxn modelId="{1F493270-CEAE-43A1-8FA1-DED37D8C782C}" type="presOf" srcId="{627D1EF7-C27D-4366-A4FE-8A45131DDA78}" destId="{B7D5499A-69AF-425D-857A-C98837C7FDB8}" srcOrd="0" destOrd="0" presId="urn:microsoft.com/office/officeart/2005/8/layout/process3"/>
    <dgm:cxn modelId="{B22F8E77-1549-4285-B1B7-2FDB4DD62A30}" type="presOf" srcId="{DC714434-8916-4082-ABAA-0BD6C723DB96}" destId="{B7D5499A-69AF-425D-857A-C98837C7FDB8}" srcOrd="0" destOrd="1" presId="urn:microsoft.com/office/officeart/2005/8/layout/process3"/>
    <dgm:cxn modelId="{7FA47758-E77B-4DD2-9A7F-DC56650E1A83}" type="presOf" srcId="{D214FF54-58A7-40F4-945E-1A334B6D0932}" destId="{3D2B78EE-6924-4042-99A4-3D698FD534EF}" srcOrd="0" destOrd="0" presId="urn:microsoft.com/office/officeart/2005/8/layout/process3"/>
    <dgm:cxn modelId="{DB73A37A-244A-425F-9C5C-4A3D4FAC8B8E}" type="presOf" srcId="{4CE437BB-4FDA-449D-AF7C-D6A544B7450E}" destId="{907F8C4B-47B7-4383-8373-34404B1D702C}" srcOrd="0" destOrd="0" presId="urn:microsoft.com/office/officeart/2005/8/layout/process3"/>
    <dgm:cxn modelId="{72E7E47D-320F-408F-974F-D289376CDC46}" type="presOf" srcId="{3F2999C5-8A17-4384-9F77-59A988609F87}" destId="{1631DD44-D939-4923-AB0B-FD792F8E17C6}" srcOrd="0" destOrd="0" presId="urn:microsoft.com/office/officeart/2005/8/layout/process3"/>
    <dgm:cxn modelId="{C3D4B08B-3CEE-40DE-921B-36A563EB05C4}" type="presOf" srcId="{D29E63DB-9C52-41C2-90C6-0213E63B3C25}" destId="{C85831FF-B8A6-4B42-B332-33B2406B3D60}" srcOrd="1" destOrd="0" presId="urn:microsoft.com/office/officeart/2005/8/layout/process3"/>
    <dgm:cxn modelId="{76746E8D-6487-4648-8145-31CD86692D79}" type="presOf" srcId="{173034FF-9C56-43F5-89BB-7FD7651B80F4}" destId="{34786130-4CFB-4B40-91DB-7F8DD24F716C}" srcOrd="0" destOrd="0" presId="urn:microsoft.com/office/officeart/2005/8/layout/process3"/>
    <dgm:cxn modelId="{06712794-4244-4D3B-BD73-0DC69409F264}" srcId="{6912EAC4-BAB9-480A-9D12-9CD576720F6D}" destId="{D29E63DB-9C52-41C2-90C6-0213E63B3C25}" srcOrd="0" destOrd="0" parTransId="{1A513365-6E62-4001-A420-1DD036C4078B}" sibTransId="{46901035-D795-41E6-8184-92A1A160A1AC}"/>
    <dgm:cxn modelId="{506F37A4-FA37-45EA-A063-7718B1AEF715}" srcId="{D29E63DB-9C52-41C2-90C6-0213E63B3C25}" destId="{627D1EF7-C27D-4366-A4FE-8A45131DDA78}" srcOrd="0" destOrd="0" parTransId="{AD348E31-52C2-433D-BFA7-2EF7D18EF731}" sibTransId="{94F708C5-E42A-4F8E-8DFE-D1A6C18F5A18}"/>
    <dgm:cxn modelId="{0BAA9AA7-32D2-47D0-9AAF-900C578BE9D7}" type="presOf" srcId="{173034FF-9C56-43F5-89BB-7FD7651B80F4}" destId="{FA82D457-F68A-4674-83A2-CEB1B174E4C3}" srcOrd="1" destOrd="0" presId="urn:microsoft.com/office/officeart/2005/8/layout/process3"/>
    <dgm:cxn modelId="{F3E8CECE-9970-46C9-AC0B-5BB3D130F31A}" type="presOf" srcId="{C045F676-B1B5-409A-9952-C2C4CEFFC798}" destId="{907F8C4B-47B7-4383-8373-34404B1D702C}" srcOrd="0" destOrd="1" presId="urn:microsoft.com/office/officeart/2005/8/layout/process3"/>
    <dgm:cxn modelId="{F194DBCE-435F-4E58-8871-31FCD49AF846}" type="presOf" srcId="{6912EAC4-BAB9-480A-9D12-9CD576720F6D}" destId="{BB67E357-AA46-4B90-A730-B479146780AC}" srcOrd="0" destOrd="0" presId="urn:microsoft.com/office/officeart/2005/8/layout/process3"/>
    <dgm:cxn modelId="{AD982ED2-03BE-409D-9D6B-1F960E6F3A3C}" srcId="{3F2999C5-8A17-4384-9F77-59A988609F87}" destId="{C045F676-B1B5-409A-9952-C2C4CEFFC798}" srcOrd="1" destOrd="0" parTransId="{578C03EE-E5D3-4DF9-A687-4B7251C606A6}" sibTransId="{63D0C8D4-2317-4B2F-8125-7E359185803D}"/>
    <dgm:cxn modelId="{9714F3D5-AC8A-40B1-82CA-3DE9DCE28BA8}" srcId="{D29E63DB-9C52-41C2-90C6-0213E63B3C25}" destId="{DC714434-8916-4082-ABAA-0BD6C723DB96}" srcOrd="1" destOrd="0" parTransId="{296FC954-F3C3-4D65-AB1B-34EA440C1C84}" sibTransId="{BF1EF352-5C68-4270-AD84-4CF402106823}"/>
    <dgm:cxn modelId="{0371C6E5-5111-45B2-9FCE-EC1260CE1BD8}" srcId="{D29E63DB-9C52-41C2-90C6-0213E63B3C25}" destId="{9A70FC41-3F86-4C8B-A468-63ECBB206084}" srcOrd="2" destOrd="0" parTransId="{26FED287-6585-4C35-AB5E-56EAA1939EBB}" sibTransId="{04714433-DC7D-4722-ABA0-FD282503F57B}"/>
    <dgm:cxn modelId="{C3670DEE-AC82-4673-800D-B7DA59C7203D}" type="presOf" srcId="{D29E63DB-9C52-41C2-90C6-0213E63B3C25}" destId="{CB632C57-1D2B-4AD9-ADD3-D135959CAD6B}" srcOrd="0" destOrd="0" presId="urn:microsoft.com/office/officeart/2005/8/layout/process3"/>
    <dgm:cxn modelId="{8054EDF7-AE84-4801-92FD-0D19025A49AB}" type="presOf" srcId="{9D805C5B-9A0A-46E0-B5C1-0062EAE0A4EE}" destId="{03064285-5627-464E-96CF-88BF752D204B}" srcOrd="0" destOrd="0" presId="urn:microsoft.com/office/officeart/2005/8/layout/process3"/>
    <dgm:cxn modelId="{C64F08FF-F9C4-4A78-9843-B03420F30771}" type="presOf" srcId="{9A70FC41-3F86-4C8B-A468-63ECBB206084}" destId="{B7D5499A-69AF-425D-857A-C98837C7FDB8}" srcOrd="0" destOrd="2" presId="urn:microsoft.com/office/officeart/2005/8/layout/process3"/>
    <dgm:cxn modelId="{BFED9B8F-4205-4AD8-AEBE-213641ECB71B}" type="presParOf" srcId="{BB67E357-AA46-4B90-A730-B479146780AC}" destId="{924F03AD-2D9D-4F32-8DF1-2585AF22F8AF}" srcOrd="0" destOrd="0" presId="urn:microsoft.com/office/officeart/2005/8/layout/process3"/>
    <dgm:cxn modelId="{5274708F-B8DB-439B-93A0-49B5915DBE5C}" type="presParOf" srcId="{924F03AD-2D9D-4F32-8DF1-2585AF22F8AF}" destId="{CB632C57-1D2B-4AD9-ADD3-D135959CAD6B}" srcOrd="0" destOrd="0" presId="urn:microsoft.com/office/officeart/2005/8/layout/process3"/>
    <dgm:cxn modelId="{4A77CC88-F376-4FF4-BD13-9CB055F67D38}" type="presParOf" srcId="{924F03AD-2D9D-4F32-8DF1-2585AF22F8AF}" destId="{C85831FF-B8A6-4B42-B332-33B2406B3D60}" srcOrd="1" destOrd="0" presId="urn:microsoft.com/office/officeart/2005/8/layout/process3"/>
    <dgm:cxn modelId="{1687AEBD-B929-450E-8E9A-7BD83BD74AE9}" type="presParOf" srcId="{924F03AD-2D9D-4F32-8DF1-2585AF22F8AF}" destId="{B7D5499A-69AF-425D-857A-C98837C7FDB8}" srcOrd="2" destOrd="0" presId="urn:microsoft.com/office/officeart/2005/8/layout/process3"/>
    <dgm:cxn modelId="{39873B12-9EE7-44B8-9E22-6F4A0215CBE0}" type="presParOf" srcId="{BB67E357-AA46-4B90-A730-B479146780AC}" destId="{09D662BA-5640-40F9-8CB7-C8777C168565}" srcOrd="1" destOrd="0" presId="urn:microsoft.com/office/officeart/2005/8/layout/process3"/>
    <dgm:cxn modelId="{8A57F0A9-3BDA-430C-BF49-296166FC8252}" type="presParOf" srcId="{09D662BA-5640-40F9-8CB7-C8777C168565}" destId="{83C51F55-A0D8-4B4A-9CBE-AB141590884B}" srcOrd="0" destOrd="0" presId="urn:microsoft.com/office/officeart/2005/8/layout/process3"/>
    <dgm:cxn modelId="{F960DA39-8A2E-4D3F-860B-09BDE3A8D266}" type="presParOf" srcId="{BB67E357-AA46-4B90-A730-B479146780AC}" destId="{41082928-FC3E-4D43-8D8D-5C0F841C6698}" srcOrd="2" destOrd="0" presId="urn:microsoft.com/office/officeart/2005/8/layout/process3"/>
    <dgm:cxn modelId="{9C9CB2F3-B825-4144-BE94-1EE76937B088}" type="presParOf" srcId="{41082928-FC3E-4D43-8D8D-5C0F841C6698}" destId="{3D2B78EE-6924-4042-99A4-3D698FD534EF}" srcOrd="0" destOrd="0" presId="urn:microsoft.com/office/officeart/2005/8/layout/process3"/>
    <dgm:cxn modelId="{99470D54-9BD1-4F67-86FD-69EAD514E4E6}" type="presParOf" srcId="{41082928-FC3E-4D43-8D8D-5C0F841C6698}" destId="{1C6093CD-C55B-4855-BC74-E9155D15DA62}" srcOrd="1" destOrd="0" presId="urn:microsoft.com/office/officeart/2005/8/layout/process3"/>
    <dgm:cxn modelId="{9D44DCDC-06F8-4FF0-ADE3-F4928C2EB371}" type="presParOf" srcId="{41082928-FC3E-4D43-8D8D-5C0F841C6698}" destId="{03064285-5627-464E-96CF-88BF752D204B}" srcOrd="2" destOrd="0" presId="urn:microsoft.com/office/officeart/2005/8/layout/process3"/>
    <dgm:cxn modelId="{0242CE3D-0822-4DA8-A255-F73E8F87CF46}" type="presParOf" srcId="{BB67E357-AA46-4B90-A730-B479146780AC}" destId="{34786130-4CFB-4B40-91DB-7F8DD24F716C}" srcOrd="3" destOrd="0" presId="urn:microsoft.com/office/officeart/2005/8/layout/process3"/>
    <dgm:cxn modelId="{84B3A8BE-15CD-4182-9BFB-6B275E68F130}" type="presParOf" srcId="{34786130-4CFB-4B40-91DB-7F8DD24F716C}" destId="{FA82D457-F68A-4674-83A2-CEB1B174E4C3}" srcOrd="0" destOrd="0" presId="urn:microsoft.com/office/officeart/2005/8/layout/process3"/>
    <dgm:cxn modelId="{CBE0AEFB-E702-48C1-92C2-899C8FE428D3}" type="presParOf" srcId="{BB67E357-AA46-4B90-A730-B479146780AC}" destId="{F2D4A566-33C3-409C-96E0-5CFEBAE7FD7A}" srcOrd="4" destOrd="0" presId="urn:microsoft.com/office/officeart/2005/8/layout/process3"/>
    <dgm:cxn modelId="{2E4F787B-45A9-4C72-9748-F7C5F830BEB8}" type="presParOf" srcId="{F2D4A566-33C3-409C-96E0-5CFEBAE7FD7A}" destId="{1631DD44-D939-4923-AB0B-FD792F8E17C6}" srcOrd="0" destOrd="0" presId="urn:microsoft.com/office/officeart/2005/8/layout/process3"/>
    <dgm:cxn modelId="{DE7CBA4C-2D01-45F6-ACF6-F7FD08B60C13}" type="presParOf" srcId="{F2D4A566-33C3-409C-96E0-5CFEBAE7FD7A}" destId="{A4582F67-AB7E-4A9D-93DA-90F13D9BE322}" srcOrd="1" destOrd="0" presId="urn:microsoft.com/office/officeart/2005/8/layout/process3"/>
    <dgm:cxn modelId="{7B3A3295-4383-47E0-8859-BE8810ECAB55}" type="presParOf" srcId="{F2D4A566-33C3-409C-96E0-5CFEBAE7FD7A}" destId="{907F8C4B-47B7-4383-8373-34404B1D702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4C3411-D3B2-4B09-871A-927E9E2A4B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B1BE218-9050-4EC1-85C5-33A8AC43BA75}">
      <dgm:prSet phldrT="[Texte]"/>
      <dgm:spPr/>
      <dgm:t>
        <a:bodyPr/>
        <a:lstStyle/>
        <a:p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As a manager, </a:t>
          </a:r>
        </a:p>
        <a:p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the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role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is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to lead the interview</a:t>
          </a:r>
        </a:p>
      </dgm:t>
    </dgm:pt>
    <dgm:pt modelId="{3D1B7563-1D69-44EE-916E-E5D70B593EBB}" type="parTrans" cxnId="{010C45FE-EA70-48DF-B546-C7EF19956720}">
      <dgm:prSet/>
      <dgm:spPr/>
      <dgm:t>
        <a:bodyPr/>
        <a:lstStyle/>
        <a:p>
          <a:endParaRPr lang="fr-FR"/>
        </a:p>
      </dgm:t>
    </dgm:pt>
    <dgm:pt modelId="{D35E66DB-AB19-4DF1-BE3C-9D2FCB3B41A3}" type="sibTrans" cxnId="{010C45FE-EA70-48DF-B546-C7EF19956720}">
      <dgm:prSet/>
      <dgm:spPr/>
      <dgm:t>
        <a:bodyPr/>
        <a:lstStyle/>
        <a:p>
          <a:endParaRPr lang="fr-FR"/>
        </a:p>
      </dgm:t>
    </dgm:pt>
    <dgm:pt modelId="{4F44E836-EBB8-49BE-ACDF-67421251DF9A}">
      <dgm:prSet phldrT="[Texte]"/>
      <dgm:spPr/>
      <dgm:t>
        <a:bodyPr/>
        <a:lstStyle/>
        <a:p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As a collaborator, </a:t>
          </a:r>
        </a:p>
        <a:p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it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is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important to engage in the dialogue</a:t>
          </a:r>
        </a:p>
      </dgm:t>
    </dgm:pt>
    <dgm:pt modelId="{F205BF23-4D6E-4D78-9D2F-E41D8614C7F1}" type="parTrans" cxnId="{5E0FD5B2-33E1-4ADB-8478-6684FE32367D}">
      <dgm:prSet/>
      <dgm:spPr/>
      <dgm:t>
        <a:bodyPr/>
        <a:lstStyle/>
        <a:p>
          <a:endParaRPr lang="fr-FR"/>
        </a:p>
      </dgm:t>
    </dgm:pt>
    <dgm:pt modelId="{3483F9CD-B545-4086-9535-4480B520CA35}" type="sibTrans" cxnId="{5E0FD5B2-33E1-4ADB-8478-6684FE32367D}">
      <dgm:prSet/>
      <dgm:spPr/>
      <dgm:t>
        <a:bodyPr/>
        <a:lstStyle/>
        <a:p>
          <a:endParaRPr lang="fr-FR"/>
        </a:p>
      </dgm:t>
    </dgm:pt>
    <dgm:pt modelId="{E11C6337-B38F-4978-9840-7A84D2CF796D}">
      <dgm:prSet phldrT="[Texte]"/>
      <dgm:spPr/>
      <dgm:t>
        <a:bodyPr/>
        <a:lstStyle/>
        <a:p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HR will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accompany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Anywrers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during</a:t>
          </a:r>
          <a:r>
            <a:rPr lang="fr-FR" dirty="0">
              <a:latin typeface="Varela Round" panose="00000500000000000000" pitchFamily="2" charset="-79"/>
              <a:cs typeface="Varela Round" panose="00000500000000000000" pitchFamily="2" charset="-79"/>
            </a:rPr>
            <a:t> the </a:t>
          </a:r>
          <a:r>
            <a:rPr lang="fr-FR" dirty="0" err="1">
              <a:latin typeface="Varela Round" panose="00000500000000000000" pitchFamily="2" charset="-79"/>
              <a:cs typeface="Varela Round" panose="00000500000000000000" pitchFamily="2" charset="-79"/>
            </a:rPr>
            <a:t>campaign</a:t>
          </a:r>
          <a:endParaRPr lang="fr-FR" dirty="0"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03EC321D-EDE5-4C0C-8846-98EC34CA052A}" type="parTrans" cxnId="{168383A7-1FC7-47DE-B02D-757CCC9D8AEA}">
      <dgm:prSet/>
      <dgm:spPr/>
      <dgm:t>
        <a:bodyPr/>
        <a:lstStyle/>
        <a:p>
          <a:endParaRPr lang="fr-FR"/>
        </a:p>
      </dgm:t>
    </dgm:pt>
    <dgm:pt modelId="{D852B4FC-1223-4711-B11C-AB1ABA593E33}" type="sibTrans" cxnId="{168383A7-1FC7-47DE-B02D-757CCC9D8AEA}">
      <dgm:prSet/>
      <dgm:spPr/>
      <dgm:t>
        <a:bodyPr/>
        <a:lstStyle/>
        <a:p>
          <a:endParaRPr lang="fr-FR"/>
        </a:p>
      </dgm:t>
    </dgm:pt>
    <dgm:pt modelId="{28575073-40C2-4F06-89EF-7D4041244AF0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HR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ticketing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system has new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function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to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request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when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you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need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support. A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way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to have data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analysis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for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next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HR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improvement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D6C4F8B7-C6C5-439B-988A-C23A2A610DA2}" type="parTrans" cxnId="{8DF030BB-70CC-46CA-BBAE-F05DB7A77A43}">
      <dgm:prSet/>
      <dgm:spPr/>
      <dgm:t>
        <a:bodyPr/>
        <a:lstStyle/>
        <a:p>
          <a:endParaRPr lang="fr-FR"/>
        </a:p>
      </dgm:t>
    </dgm:pt>
    <dgm:pt modelId="{CE2D87E1-5C5D-4399-9F58-2F7DC6B461A1}" type="sibTrans" cxnId="{8DF030BB-70CC-46CA-BBAE-F05DB7A77A43}">
      <dgm:prSet/>
      <dgm:spPr/>
      <dgm:t>
        <a:bodyPr/>
        <a:lstStyle/>
        <a:p>
          <a:endParaRPr lang="fr-FR"/>
        </a:p>
      </dgm:t>
    </dgm:pt>
    <dgm:pt modelId="{9D9C65B2-2938-4940-BE7B-F0DA098EB0A3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Open communication</a:t>
          </a:r>
        </a:p>
      </dgm:t>
    </dgm:pt>
    <dgm:pt modelId="{BAF84B60-8E98-4165-AC6B-443B0D0FF392}" type="parTrans" cxnId="{B6F41249-7E7A-4CA6-ABD4-A514FEB2E89C}">
      <dgm:prSet/>
      <dgm:spPr/>
      <dgm:t>
        <a:bodyPr/>
        <a:lstStyle/>
        <a:p>
          <a:endParaRPr lang="fr-FR"/>
        </a:p>
      </dgm:t>
    </dgm:pt>
    <dgm:pt modelId="{E0CBFA90-15B3-4ACD-8A5C-989A4972D349}" type="sibTrans" cxnId="{B6F41249-7E7A-4CA6-ABD4-A514FEB2E89C}">
      <dgm:prSet/>
      <dgm:spPr/>
      <dgm:t>
        <a:bodyPr/>
        <a:lstStyle/>
        <a:p>
          <a:endParaRPr lang="fr-FR"/>
        </a:p>
      </dgm:t>
    </dgm:pt>
    <dgm:pt modelId="{C07F9F24-D8D6-4D77-B010-B54C557EBAE8}">
      <dgm:prSet phldrT="[Texte]" custT="1"/>
      <dgm:spPr/>
      <dgm:t>
        <a:bodyPr/>
        <a:lstStyle/>
        <a:p>
          <a:r>
            <a:rPr lang="en-US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2024 OKR review 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B85FFC72-FC30-4494-90BE-8F1AE3416DDD}" type="parTrans" cxnId="{1C02D742-E728-4EDC-B1B9-7778AEFED102}">
      <dgm:prSet/>
      <dgm:spPr/>
      <dgm:t>
        <a:bodyPr/>
        <a:lstStyle/>
        <a:p>
          <a:endParaRPr lang="fr-FR"/>
        </a:p>
      </dgm:t>
    </dgm:pt>
    <dgm:pt modelId="{D5116BAF-445A-45D9-8394-A9BA985BA3DF}" type="sibTrans" cxnId="{1C02D742-E728-4EDC-B1B9-7778AEFED102}">
      <dgm:prSet/>
      <dgm:spPr/>
      <dgm:t>
        <a:bodyPr/>
        <a:lstStyle/>
        <a:p>
          <a:endParaRPr lang="fr-FR"/>
        </a:p>
      </dgm:t>
    </dgm:pt>
    <dgm:pt modelId="{6EEA6158-D455-4052-93A9-04718611EDE3}">
      <dgm:prSet phldrT="[Texte]" custT="1"/>
      <dgm:spPr/>
      <dgm:t>
        <a:bodyPr/>
        <a:lstStyle/>
        <a:p>
          <a:endParaRPr lang="fr-FR" sz="1200" dirty="0"/>
        </a:p>
      </dgm:t>
    </dgm:pt>
    <dgm:pt modelId="{DDAFB796-D781-42CA-92C5-61D3BDB43C49}" type="parTrans" cxnId="{4D0828F8-C799-4E7D-B354-1AEEC3D933C7}">
      <dgm:prSet/>
      <dgm:spPr/>
      <dgm:t>
        <a:bodyPr/>
        <a:lstStyle/>
        <a:p>
          <a:endParaRPr lang="fr-FR"/>
        </a:p>
      </dgm:t>
    </dgm:pt>
    <dgm:pt modelId="{F37E86F1-C751-430A-A751-9AB7530F0BB0}" type="sibTrans" cxnId="{4D0828F8-C799-4E7D-B354-1AEEC3D933C7}">
      <dgm:prSet/>
      <dgm:spPr/>
      <dgm:t>
        <a:bodyPr/>
        <a:lstStyle/>
        <a:p>
          <a:endParaRPr lang="fr-FR"/>
        </a:p>
      </dgm:t>
    </dgm:pt>
    <dgm:pt modelId="{6503346D-9845-4965-A622-3B491EECE0FC}">
      <dgm:prSet phldrT="[Texte]" custT="1"/>
      <dgm:spPr/>
      <dgm:t>
        <a:bodyPr/>
        <a:lstStyle/>
        <a:p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Acknowledge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Achievements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5A3673E-084E-4EF0-88B2-FDB89A41C8B9}" type="parTrans" cxnId="{96705BC5-6ADF-464C-94C1-A0815E0C7DE2}">
      <dgm:prSet/>
      <dgm:spPr/>
      <dgm:t>
        <a:bodyPr/>
        <a:lstStyle/>
        <a:p>
          <a:endParaRPr lang="fr-FR"/>
        </a:p>
      </dgm:t>
    </dgm:pt>
    <dgm:pt modelId="{2E8B1EB0-90B7-4332-A251-D20E53544948}" type="sibTrans" cxnId="{96705BC5-6ADF-464C-94C1-A0815E0C7DE2}">
      <dgm:prSet/>
      <dgm:spPr/>
      <dgm:t>
        <a:bodyPr/>
        <a:lstStyle/>
        <a:p>
          <a:endParaRPr lang="fr-FR"/>
        </a:p>
      </dgm:t>
    </dgm:pt>
    <dgm:pt modelId="{CC9489CA-B2A8-4162-B6FA-F21DC317F514}">
      <dgm:prSet phldrT="[Texte]" custT="1"/>
      <dgm:spPr/>
      <dgm:t>
        <a:bodyPr/>
        <a:lstStyle/>
        <a:p>
          <a:r>
            <a: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Provide Constructive Feedback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8539A31F-B5E2-4C31-AE7B-3A5FB4169F46}" type="parTrans" cxnId="{01E35F3C-200B-41C0-BEE4-A11518B51508}">
      <dgm:prSet/>
      <dgm:spPr/>
      <dgm:t>
        <a:bodyPr/>
        <a:lstStyle/>
        <a:p>
          <a:endParaRPr lang="fr-FR"/>
        </a:p>
      </dgm:t>
    </dgm:pt>
    <dgm:pt modelId="{EF9A7A52-9DEB-49EE-8C70-54D8CF5765DB}" type="sibTrans" cxnId="{01E35F3C-200B-41C0-BEE4-A11518B51508}">
      <dgm:prSet/>
      <dgm:spPr/>
      <dgm:t>
        <a:bodyPr/>
        <a:lstStyle/>
        <a:p>
          <a:endParaRPr lang="fr-FR"/>
        </a:p>
      </dgm:t>
    </dgm:pt>
    <dgm:pt modelId="{D97D9A2C-F0F3-416B-870E-8409046B0F97}">
      <dgm:prSet phldrT="[Texte]" custT="1"/>
      <dgm:spPr/>
      <dgm:t>
        <a:bodyPr/>
        <a:lstStyle/>
        <a:p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Address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Concerns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60B59C02-86D8-4E70-B18F-58C5E4E94AF3}" type="parTrans" cxnId="{463EEC7D-E99C-4893-9CB0-456B7953CBCD}">
      <dgm:prSet/>
      <dgm:spPr/>
      <dgm:t>
        <a:bodyPr/>
        <a:lstStyle/>
        <a:p>
          <a:endParaRPr lang="fr-FR"/>
        </a:p>
      </dgm:t>
    </dgm:pt>
    <dgm:pt modelId="{416BE2F0-8965-4289-89D8-33580F77D7DB}" type="sibTrans" cxnId="{463EEC7D-E99C-4893-9CB0-456B7953CBCD}">
      <dgm:prSet/>
      <dgm:spPr/>
      <dgm:t>
        <a:bodyPr/>
        <a:lstStyle/>
        <a:p>
          <a:endParaRPr lang="fr-FR"/>
        </a:p>
      </dgm:t>
    </dgm:pt>
    <dgm:pt modelId="{CC4D8A92-4A76-449C-BC47-C4184E0D1127}">
      <dgm:prSet phldrT="[Texte]" custT="1"/>
      <dgm:spPr/>
      <dgm:t>
        <a:bodyPr/>
        <a:lstStyle/>
        <a:p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Discuss</a:t>
          </a:r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Career</a:t>
          </a:r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Development</a:t>
          </a:r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and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give</a:t>
          </a:r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advice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3465C9DC-C58F-4DD5-96E6-D1BCEAEE07CC}" type="parTrans" cxnId="{56CC387B-63CA-40EB-8CB7-90C11E68EE4B}">
      <dgm:prSet/>
      <dgm:spPr/>
      <dgm:t>
        <a:bodyPr/>
        <a:lstStyle/>
        <a:p>
          <a:endParaRPr lang="fr-FR"/>
        </a:p>
      </dgm:t>
    </dgm:pt>
    <dgm:pt modelId="{3276B8FD-BF97-4DBF-9161-0AC11A022295}" type="sibTrans" cxnId="{56CC387B-63CA-40EB-8CB7-90C11E68EE4B}">
      <dgm:prSet/>
      <dgm:spPr/>
      <dgm:t>
        <a:bodyPr/>
        <a:lstStyle/>
        <a:p>
          <a:endParaRPr lang="fr-FR"/>
        </a:p>
      </dgm:t>
    </dgm:pt>
    <dgm:pt modelId="{44B251D0-7151-455F-8F93-8CDFFA76FB95}">
      <dgm:prSet phldrT="[Texte]" custT="1"/>
      <dgm:spPr/>
      <dgm:t>
        <a:bodyPr/>
        <a:lstStyle/>
        <a:p>
          <a:r>
            <a: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Actively participate in the discussion 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BB030480-B74B-4CDE-ADF4-96179B76C4C6}" type="parTrans" cxnId="{E18EBA2D-E36D-4F48-966E-667073472988}">
      <dgm:prSet/>
      <dgm:spPr/>
      <dgm:t>
        <a:bodyPr/>
        <a:lstStyle/>
        <a:p>
          <a:endParaRPr lang="fr-FR"/>
        </a:p>
      </dgm:t>
    </dgm:pt>
    <dgm:pt modelId="{67BAF2F3-CECC-4021-8630-171A11A74F6B}" type="sibTrans" cxnId="{E18EBA2D-E36D-4F48-966E-667073472988}">
      <dgm:prSet/>
      <dgm:spPr/>
      <dgm:t>
        <a:bodyPr/>
        <a:lstStyle/>
        <a:p>
          <a:endParaRPr lang="fr-FR"/>
        </a:p>
      </dgm:t>
    </dgm:pt>
    <dgm:pt modelId="{0D50D79E-3DC8-430D-97E0-871068E42FA5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Highlight Contributions</a:t>
          </a:r>
        </a:p>
      </dgm:t>
    </dgm:pt>
    <dgm:pt modelId="{28FC97E3-2FBE-481E-850D-766E270A0767}" type="parTrans" cxnId="{1224FE0C-C4BA-43B7-A28D-6CF23BE65AEC}">
      <dgm:prSet/>
      <dgm:spPr/>
      <dgm:t>
        <a:bodyPr/>
        <a:lstStyle/>
        <a:p>
          <a:endParaRPr lang="fr-FR"/>
        </a:p>
      </dgm:t>
    </dgm:pt>
    <dgm:pt modelId="{BD31C1C2-127F-46A0-AE34-BEA4FDEA94A6}" type="sibTrans" cxnId="{1224FE0C-C4BA-43B7-A28D-6CF23BE65AEC}">
      <dgm:prSet/>
      <dgm:spPr/>
      <dgm:t>
        <a:bodyPr/>
        <a:lstStyle/>
        <a:p>
          <a:endParaRPr lang="fr-FR"/>
        </a:p>
      </dgm:t>
    </dgm:pt>
    <dgm:pt modelId="{AC3EEFC1-FA54-468A-BE83-75CB76E59F0C}">
      <dgm:prSet phldrT="[Texte]" custT="1"/>
      <dgm:spPr/>
      <dgm:t>
        <a:bodyPr/>
        <a:lstStyle/>
        <a:p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Accept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Constructive Feedback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E60CE99-D0AA-4D9D-A854-2E706A41EAC5}" type="parTrans" cxnId="{527AC116-8D1E-4C9F-8E10-D4B90D34E667}">
      <dgm:prSet/>
      <dgm:spPr/>
      <dgm:t>
        <a:bodyPr/>
        <a:lstStyle/>
        <a:p>
          <a:endParaRPr lang="fr-FR"/>
        </a:p>
      </dgm:t>
    </dgm:pt>
    <dgm:pt modelId="{1AE9B76B-60AF-4AD5-A436-E1D032976A5D}" type="sibTrans" cxnId="{527AC116-8D1E-4C9F-8E10-D4B90D34E667}">
      <dgm:prSet/>
      <dgm:spPr/>
      <dgm:t>
        <a:bodyPr/>
        <a:lstStyle/>
        <a:p>
          <a:endParaRPr lang="fr-FR"/>
        </a:p>
      </dgm:t>
    </dgm:pt>
    <dgm:pt modelId="{0EE29A8B-DF9D-4CF7-9D58-3A791390AA8E}">
      <dgm:prSet phldrT="[Texte]" custT="1"/>
      <dgm:spPr/>
      <dgm:t>
        <a:bodyPr/>
        <a:lstStyle/>
        <a:p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Clarify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Misunderstandings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10F2440-D1E8-4CF0-8D55-AA62C6AAA26E}" type="parTrans" cxnId="{D96E454B-537F-4EFD-8241-741674FB67FF}">
      <dgm:prSet/>
      <dgm:spPr/>
      <dgm:t>
        <a:bodyPr/>
        <a:lstStyle/>
        <a:p>
          <a:endParaRPr lang="fr-FR"/>
        </a:p>
      </dgm:t>
    </dgm:pt>
    <dgm:pt modelId="{0172D359-61BF-4D7A-8475-5EAC23B4C2CA}" type="sibTrans" cxnId="{D96E454B-537F-4EFD-8241-741674FB67FF}">
      <dgm:prSet/>
      <dgm:spPr/>
      <dgm:t>
        <a:bodyPr/>
        <a:lstStyle/>
        <a:p>
          <a:endParaRPr lang="fr-FR"/>
        </a:p>
      </dgm:t>
    </dgm:pt>
    <dgm:pt modelId="{3439B045-690C-4E5E-89BD-19C5ED6F18E7}">
      <dgm:prSet phldrT="[Texte]" custT="1"/>
      <dgm:spPr/>
      <dgm:t>
        <a:bodyPr/>
        <a:lstStyle/>
        <a:p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Express </a:t>
          </a:r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Development</a:t>
          </a:r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Needs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32792B1E-71B6-49D2-860A-481D418CD248}" type="parTrans" cxnId="{7E528EB0-866B-41A3-9F7D-61E92B53B0FE}">
      <dgm:prSet/>
      <dgm:spPr/>
      <dgm:t>
        <a:bodyPr/>
        <a:lstStyle/>
        <a:p>
          <a:endParaRPr lang="fr-FR"/>
        </a:p>
      </dgm:t>
    </dgm:pt>
    <dgm:pt modelId="{A9D2B455-083B-4430-999D-5FF0D6C8F12D}" type="sibTrans" cxnId="{7E528EB0-866B-41A3-9F7D-61E92B53B0FE}">
      <dgm:prSet/>
      <dgm:spPr/>
      <dgm:t>
        <a:bodyPr/>
        <a:lstStyle/>
        <a:p>
          <a:endParaRPr lang="fr-FR"/>
        </a:p>
      </dgm:t>
    </dgm:pt>
    <dgm:pt modelId="{690DE27F-7CFC-4A8D-83EC-787E2AECEDEC}">
      <dgm:prSet phldrT="[Texte]" custT="1"/>
      <dgm:spPr/>
      <dgm:t>
        <a:bodyPr/>
        <a:lstStyle/>
        <a:p>
          <a:r>
            <a:rPr lang="fr-FR" sz="1400" b="0" i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Commit to Learning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79096C30-4662-442C-A997-11D9904D3FB0}" type="parTrans" cxnId="{34C87595-0F0F-48AB-8BB9-A95A51838815}">
      <dgm:prSet/>
      <dgm:spPr/>
      <dgm:t>
        <a:bodyPr/>
        <a:lstStyle/>
        <a:p>
          <a:endParaRPr lang="fr-FR"/>
        </a:p>
      </dgm:t>
    </dgm:pt>
    <dgm:pt modelId="{8A137CB0-D798-4AB1-91D0-543CD4D3DA6D}" type="sibTrans" cxnId="{34C87595-0F0F-48AB-8BB9-A95A51838815}">
      <dgm:prSet/>
      <dgm:spPr/>
      <dgm:t>
        <a:bodyPr/>
        <a:lstStyle/>
        <a:p>
          <a:endParaRPr lang="fr-FR"/>
        </a:p>
      </dgm:t>
    </dgm:pt>
    <dgm:pt modelId="{5BDE3E16-7A32-4C91-9C91-4B2E693F510C}">
      <dgm:prSet phldrT="[Texte]" custT="1"/>
      <dgm:spPr/>
      <dgm:t>
        <a:bodyPr/>
        <a:lstStyle/>
        <a:p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Drive to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reach</a:t>
          </a:r>
          <a:r>
            <a:rPr lang="fr-FR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agreement and put signature on the </a:t>
          </a:r>
          <a:r>
            <a:rPr lang="fr-FR" sz="1400" b="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form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0BA9AE31-A86C-42EA-8BF8-87524B5AE754}" type="parTrans" cxnId="{138CFDD3-E8D0-4992-9D01-D680427C7B4F}">
      <dgm:prSet/>
      <dgm:spPr/>
      <dgm:t>
        <a:bodyPr/>
        <a:lstStyle/>
        <a:p>
          <a:endParaRPr lang="fr-FR"/>
        </a:p>
      </dgm:t>
    </dgm:pt>
    <dgm:pt modelId="{5F8AEBB4-B70E-46D9-ABB3-54DA54394828}" type="sibTrans" cxnId="{138CFDD3-E8D0-4992-9D01-D680427C7B4F}">
      <dgm:prSet/>
      <dgm:spPr/>
      <dgm:t>
        <a:bodyPr/>
        <a:lstStyle/>
        <a:p>
          <a:endParaRPr lang="fr-FR"/>
        </a:p>
      </dgm:t>
    </dgm:pt>
    <dgm:pt modelId="{3E1B52F7-CB24-468B-9BD4-C43C2AB19083}">
      <dgm:prSet phldrT="[Texte]" custT="1"/>
      <dgm:spPr/>
      <dgm:t>
        <a:bodyPr/>
        <a:lstStyle/>
        <a:p>
          <a:r>
            <a:rPr lang="en-US" sz="1400" b="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Approach the discussion with a positive and professional attitude, even addressing challenging concerns</a:t>
          </a:r>
          <a:endParaRPr lang="fr-FR" sz="1400" b="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D49C131-1B18-4D72-8B13-28BA9E61EAC0}" type="parTrans" cxnId="{CE350993-7329-4F0E-89D4-EB6ABE552D51}">
      <dgm:prSet/>
      <dgm:spPr/>
      <dgm:t>
        <a:bodyPr/>
        <a:lstStyle/>
        <a:p>
          <a:endParaRPr lang="fr-FR"/>
        </a:p>
      </dgm:t>
    </dgm:pt>
    <dgm:pt modelId="{93BE7105-DB0E-42C9-A96E-27D3C70DC9B6}" type="sibTrans" cxnId="{CE350993-7329-4F0E-89D4-EB6ABE552D51}">
      <dgm:prSet/>
      <dgm:spPr/>
      <dgm:t>
        <a:bodyPr/>
        <a:lstStyle/>
        <a:p>
          <a:endParaRPr lang="fr-FR"/>
        </a:p>
      </dgm:t>
    </dgm:pt>
    <dgm:pt modelId="{88831F59-D8C7-4919-99D9-843B84ECF884}" type="pres">
      <dgm:prSet presAssocID="{134C3411-D3B2-4B09-871A-927E9E2A4B0F}" presName="Name0" presStyleCnt="0">
        <dgm:presLayoutVars>
          <dgm:dir/>
          <dgm:animLvl val="lvl"/>
          <dgm:resizeHandles val="exact"/>
        </dgm:presLayoutVars>
      </dgm:prSet>
      <dgm:spPr/>
    </dgm:pt>
    <dgm:pt modelId="{FFEEF6ED-23BB-4201-A835-91D3373037A9}" type="pres">
      <dgm:prSet presAssocID="{9B1BE218-9050-4EC1-85C5-33A8AC43BA75}" presName="composite" presStyleCnt="0"/>
      <dgm:spPr/>
    </dgm:pt>
    <dgm:pt modelId="{2173EDCA-3B65-47B8-86BF-448B00B88C23}" type="pres">
      <dgm:prSet presAssocID="{9B1BE218-9050-4EC1-85C5-33A8AC43BA7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1B9F202-81B0-478D-A182-DE59C5B798B8}" type="pres">
      <dgm:prSet presAssocID="{9B1BE218-9050-4EC1-85C5-33A8AC43BA75}" presName="desTx" presStyleLbl="alignAccFollowNode1" presStyleIdx="0" presStyleCnt="3">
        <dgm:presLayoutVars>
          <dgm:bulletEnabled val="1"/>
        </dgm:presLayoutVars>
      </dgm:prSet>
      <dgm:spPr/>
    </dgm:pt>
    <dgm:pt modelId="{8C0DF728-7733-4B1E-AB30-A66743666115}" type="pres">
      <dgm:prSet presAssocID="{D35E66DB-AB19-4DF1-BE3C-9D2FCB3B41A3}" presName="space" presStyleCnt="0"/>
      <dgm:spPr/>
    </dgm:pt>
    <dgm:pt modelId="{25E352FE-6958-4657-BBD2-559A2BF8FE36}" type="pres">
      <dgm:prSet presAssocID="{4F44E836-EBB8-49BE-ACDF-67421251DF9A}" presName="composite" presStyleCnt="0"/>
      <dgm:spPr/>
    </dgm:pt>
    <dgm:pt modelId="{52DABA96-5626-469E-8B48-301B0B9BD289}" type="pres">
      <dgm:prSet presAssocID="{4F44E836-EBB8-49BE-ACDF-67421251DF9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00AFC00-7079-4B5A-8DA1-B8F3626314BE}" type="pres">
      <dgm:prSet presAssocID="{4F44E836-EBB8-49BE-ACDF-67421251DF9A}" presName="desTx" presStyleLbl="alignAccFollowNode1" presStyleIdx="1" presStyleCnt="3">
        <dgm:presLayoutVars>
          <dgm:bulletEnabled val="1"/>
        </dgm:presLayoutVars>
      </dgm:prSet>
      <dgm:spPr/>
    </dgm:pt>
    <dgm:pt modelId="{D1259F1A-8562-4098-BF7E-1F5756DBDA4C}" type="pres">
      <dgm:prSet presAssocID="{3483F9CD-B545-4086-9535-4480B520CA35}" presName="space" presStyleCnt="0"/>
      <dgm:spPr/>
    </dgm:pt>
    <dgm:pt modelId="{84C9692F-8950-4242-B0E6-C5C274C6CAAA}" type="pres">
      <dgm:prSet presAssocID="{E11C6337-B38F-4978-9840-7A84D2CF796D}" presName="composite" presStyleCnt="0"/>
      <dgm:spPr/>
    </dgm:pt>
    <dgm:pt modelId="{1BD78250-6091-4E8D-A4A4-A6C1405C219E}" type="pres">
      <dgm:prSet presAssocID="{E11C6337-B38F-4978-9840-7A84D2CF796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8299BCB-BA8B-43A8-A5AD-AE9D8B9CDCDA}" type="pres">
      <dgm:prSet presAssocID="{E11C6337-B38F-4978-9840-7A84D2CF796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224FE0C-C4BA-43B7-A28D-6CF23BE65AEC}" srcId="{4F44E836-EBB8-49BE-ACDF-67421251DF9A}" destId="{0D50D79E-3DC8-430D-97E0-871068E42FA5}" srcOrd="1" destOrd="0" parTransId="{28FC97E3-2FBE-481E-850D-766E270A0767}" sibTransId="{BD31C1C2-127F-46A0-AE34-BEA4FDEA94A6}"/>
    <dgm:cxn modelId="{DD867D14-CBA3-45A0-B7B7-56951C8E01C2}" type="presOf" srcId="{AC3EEFC1-FA54-468A-BE83-75CB76E59F0C}" destId="{400AFC00-7079-4B5A-8DA1-B8F3626314BE}" srcOrd="0" destOrd="2" presId="urn:microsoft.com/office/officeart/2005/8/layout/hList1"/>
    <dgm:cxn modelId="{527AC116-8D1E-4C9F-8E10-D4B90D34E667}" srcId="{4F44E836-EBB8-49BE-ACDF-67421251DF9A}" destId="{AC3EEFC1-FA54-468A-BE83-75CB76E59F0C}" srcOrd="2" destOrd="0" parTransId="{EE60CE99-D0AA-4D9D-A854-2E706A41EAC5}" sibTransId="{1AE9B76B-60AF-4AD5-A436-E1D032976A5D}"/>
    <dgm:cxn modelId="{B79FAC17-E73F-429D-A2CD-FB50C571EEEC}" type="presOf" srcId="{0D50D79E-3DC8-430D-97E0-871068E42FA5}" destId="{400AFC00-7079-4B5A-8DA1-B8F3626314BE}" srcOrd="0" destOrd="1" presId="urn:microsoft.com/office/officeart/2005/8/layout/hList1"/>
    <dgm:cxn modelId="{17869F25-692C-43C9-9A07-51A230D52BF1}" type="presOf" srcId="{E11C6337-B38F-4978-9840-7A84D2CF796D}" destId="{1BD78250-6091-4E8D-A4A4-A6C1405C219E}" srcOrd="0" destOrd="0" presId="urn:microsoft.com/office/officeart/2005/8/layout/hList1"/>
    <dgm:cxn modelId="{8BAA2D27-2EAC-4794-9508-20A9045061C5}" type="presOf" srcId="{3E1B52F7-CB24-468B-9BD4-C43C2AB19083}" destId="{400AFC00-7079-4B5A-8DA1-B8F3626314BE}" srcOrd="0" destOrd="6" presId="urn:microsoft.com/office/officeart/2005/8/layout/hList1"/>
    <dgm:cxn modelId="{27392828-7F78-4305-BFE6-B91F848EF223}" type="presOf" srcId="{28575073-40C2-4F06-89EF-7D4041244AF0}" destId="{58299BCB-BA8B-43A8-A5AD-AE9D8B9CDCDA}" srcOrd="0" destOrd="0" presId="urn:microsoft.com/office/officeart/2005/8/layout/hList1"/>
    <dgm:cxn modelId="{E18EBA2D-E36D-4F48-966E-667073472988}" srcId="{4F44E836-EBB8-49BE-ACDF-67421251DF9A}" destId="{44B251D0-7151-455F-8F93-8CDFFA76FB95}" srcOrd="0" destOrd="0" parTransId="{BB030480-B74B-4CDE-ADF4-96179B76C4C6}" sibTransId="{67BAF2F3-CECC-4021-8630-171A11A74F6B}"/>
    <dgm:cxn modelId="{A84D1230-5480-4CA0-A4F7-D6AA3D53537C}" type="presOf" srcId="{4F44E836-EBB8-49BE-ACDF-67421251DF9A}" destId="{52DABA96-5626-469E-8B48-301B0B9BD289}" srcOrd="0" destOrd="0" presId="urn:microsoft.com/office/officeart/2005/8/layout/hList1"/>
    <dgm:cxn modelId="{01E35F3C-200B-41C0-BEE4-A11518B51508}" srcId="{9B1BE218-9050-4EC1-85C5-33A8AC43BA75}" destId="{CC9489CA-B2A8-4162-B6FA-F21DC317F514}" srcOrd="1" destOrd="0" parTransId="{8539A31F-B5E2-4C31-AE7B-3A5FB4169F46}" sibTransId="{EF9A7A52-9DEB-49EE-8C70-54D8CF5765DB}"/>
    <dgm:cxn modelId="{C8F2DE3F-3DFF-48D7-A7B8-E98BC337E976}" type="presOf" srcId="{9D9C65B2-2938-4940-BE7B-F0DA098EB0A3}" destId="{21B9F202-81B0-478D-A182-DE59C5B798B8}" srcOrd="0" destOrd="0" presId="urn:microsoft.com/office/officeart/2005/8/layout/hList1"/>
    <dgm:cxn modelId="{1C02D742-E728-4EDC-B1B9-7778AEFED102}" srcId="{9B1BE218-9050-4EC1-85C5-33A8AC43BA75}" destId="{C07F9F24-D8D6-4D77-B010-B54C557EBAE8}" srcOrd="4" destOrd="0" parTransId="{B85FFC72-FC30-4494-90BE-8F1AE3416DDD}" sibTransId="{D5116BAF-445A-45D9-8394-A9BA985BA3DF}"/>
    <dgm:cxn modelId="{B6F41249-7E7A-4CA6-ABD4-A514FEB2E89C}" srcId="{9B1BE218-9050-4EC1-85C5-33A8AC43BA75}" destId="{9D9C65B2-2938-4940-BE7B-F0DA098EB0A3}" srcOrd="0" destOrd="0" parTransId="{BAF84B60-8E98-4165-AC6B-443B0D0FF392}" sibTransId="{E0CBFA90-15B3-4ACD-8A5C-989A4972D349}"/>
    <dgm:cxn modelId="{D96E454B-537F-4EFD-8241-741674FB67FF}" srcId="{4F44E836-EBB8-49BE-ACDF-67421251DF9A}" destId="{0EE29A8B-DF9D-4CF7-9D58-3A791390AA8E}" srcOrd="3" destOrd="0" parTransId="{E10F2440-D1E8-4CF0-8D55-AA62C6AAA26E}" sibTransId="{0172D359-61BF-4D7A-8475-5EAC23B4C2CA}"/>
    <dgm:cxn modelId="{1CE18A53-780F-4E69-B8DB-83044C154458}" type="presOf" srcId="{5BDE3E16-7A32-4C91-9C91-4B2E693F510C}" destId="{21B9F202-81B0-478D-A182-DE59C5B798B8}" srcOrd="0" destOrd="6" presId="urn:microsoft.com/office/officeart/2005/8/layout/hList1"/>
    <dgm:cxn modelId="{40788374-8A92-4963-B0CF-817903D9D35B}" type="presOf" srcId="{D97D9A2C-F0F3-416B-870E-8409046B0F97}" destId="{21B9F202-81B0-478D-A182-DE59C5B798B8}" srcOrd="0" destOrd="3" presId="urn:microsoft.com/office/officeart/2005/8/layout/hList1"/>
    <dgm:cxn modelId="{56CC387B-63CA-40EB-8CB7-90C11E68EE4B}" srcId="{9B1BE218-9050-4EC1-85C5-33A8AC43BA75}" destId="{CC4D8A92-4A76-449C-BC47-C4184E0D1127}" srcOrd="5" destOrd="0" parTransId="{3465C9DC-C58F-4DD5-96E6-D1BCEAEE07CC}" sibTransId="{3276B8FD-BF97-4DBF-9161-0AC11A022295}"/>
    <dgm:cxn modelId="{463EEC7D-E99C-4893-9CB0-456B7953CBCD}" srcId="{9B1BE218-9050-4EC1-85C5-33A8AC43BA75}" destId="{D97D9A2C-F0F3-416B-870E-8409046B0F97}" srcOrd="3" destOrd="0" parTransId="{60B59C02-86D8-4E70-B18F-58C5E4E94AF3}" sibTransId="{416BE2F0-8965-4289-89D8-33580F77D7DB}"/>
    <dgm:cxn modelId="{1C97E284-EE4A-460F-9CC4-C13545474CA0}" type="presOf" srcId="{9B1BE218-9050-4EC1-85C5-33A8AC43BA75}" destId="{2173EDCA-3B65-47B8-86BF-448B00B88C23}" srcOrd="0" destOrd="0" presId="urn:microsoft.com/office/officeart/2005/8/layout/hList1"/>
    <dgm:cxn modelId="{2D26A886-A3E0-4720-BB5D-1E9B07B832A0}" type="presOf" srcId="{690DE27F-7CFC-4A8D-83EC-787E2AECEDEC}" destId="{400AFC00-7079-4B5A-8DA1-B8F3626314BE}" srcOrd="0" destOrd="5" presId="urn:microsoft.com/office/officeart/2005/8/layout/hList1"/>
    <dgm:cxn modelId="{5B27CE8C-A66A-42FB-9CA7-F424C0C12C96}" type="presOf" srcId="{C07F9F24-D8D6-4D77-B010-B54C557EBAE8}" destId="{21B9F202-81B0-478D-A182-DE59C5B798B8}" srcOrd="0" destOrd="4" presId="urn:microsoft.com/office/officeart/2005/8/layout/hList1"/>
    <dgm:cxn modelId="{CE350993-7329-4F0E-89D4-EB6ABE552D51}" srcId="{4F44E836-EBB8-49BE-ACDF-67421251DF9A}" destId="{3E1B52F7-CB24-468B-9BD4-C43C2AB19083}" srcOrd="6" destOrd="0" parTransId="{ED49C131-1B18-4D72-8B13-28BA9E61EAC0}" sibTransId="{93BE7105-DB0E-42C9-A96E-27D3C70DC9B6}"/>
    <dgm:cxn modelId="{34C87595-0F0F-48AB-8BB9-A95A51838815}" srcId="{4F44E836-EBB8-49BE-ACDF-67421251DF9A}" destId="{690DE27F-7CFC-4A8D-83EC-787E2AECEDEC}" srcOrd="5" destOrd="0" parTransId="{79096C30-4662-442C-A997-11D9904D3FB0}" sibTransId="{8A137CB0-D798-4AB1-91D0-543CD4D3DA6D}"/>
    <dgm:cxn modelId="{168383A7-1FC7-47DE-B02D-757CCC9D8AEA}" srcId="{134C3411-D3B2-4B09-871A-927E9E2A4B0F}" destId="{E11C6337-B38F-4978-9840-7A84D2CF796D}" srcOrd="2" destOrd="0" parTransId="{03EC321D-EDE5-4C0C-8846-98EC34CA052A}" sibTransId="{D852B4FC-1223-4711-B11C-AB1ABA593E33}"/>
    <dgm:cxn modelId="{7E528EB0-866B-41A3-9F7D-61E92B53B0FE}" srcId="{4F44E836-EBB8-49BE-ACDF-67421251DF9A}" destId="{3439B045-690C-4E5E-89BD-19C5ED6F18E7}" srcOrd="4" destOrd="0" parTransId="{32792B1E-71B6-49D2-860A-481D418CD248}" sibTransId="{A9D2B455-083B-4430-999D-5FF0D6C8F12D}"/>
    <dgm:cxn modelId="{5E0FD5B2-33E1-4ADB-8478-6684FE32367D}" srcId="{134C3411-D3B2-4B09-871A-927E9E2A4B0F}" destId="{4F44E836-EBB8-49BE-ACDF-67421251DF9A}" srcOrd="1" destOrd="0" parTransId="{F205BF23-4D6E-4D78-9D2F-E41D8614C7F1}" sibTransId="{3483F9CD-B545-4086-9535-4480B520CA35}"/>
    <dgm:cxn modelId="{BEE38CB5-C976-4AC4-A4C4-511229AA42CC}" type="presOf" srcId="{44B251D0-7151-455F-8F93-8CDFFA76FB95}" destId="{400AFC00-7079-4B5A-8DA1-B8F3626314BE}" srcOrd="0" destOrd="0" presId="urn:microsoft.com/office/officeart/2005/8/layout/hList1"/>
    <dgm:cxn modelId="{8DF030BB-70CC-46CA-BBAE-F05DB7A77A43}" srcId="{E11C6337-B38F-4978-9840-7A84D2CF796D}" destId="{28575073-40C2-4F06-89EF-7D4041244AF0}" srcOrd="0" destOrd="0" parTransId="{D6C4F8B7-C6C5-439B-988A-C23A2A610DA2}" sibTransId="{CE2D87E1-5C5D-4399-9F58-2F7DC6B461A1}"/>
    <dgm:cxn modelId="{D922D3C2-6DB2-4514-81C3-050D71DF76F7}" type="presOf" srcId="{6503346D-9845-4965-A622-3B491EECE0FC}" destId="{21B9F202-81B0-478D-A182-DE59C5B798B8}" srcOrd="0" destOrd="2" presId="urn:microsoft.com/office/officeart/2005/8/layout/hList1"/>
    <dgm:cxn modelId="{96705BC5-6ADF-464C-94C1-A0815E0C7DE2}" srcId="{9B1BE218-9050-4EC1-85C5-33A8AC43BA75}" destId="{6503346D-9845-4965-A622-3B491EECE0FC}" srcOrd="2" destOrd="0" parTransId="{E5A3673E-084E-4EF0-88B2-FDB89A41C8B9}" sibTransId="{2E8B1EB0-90B7-4332-A251-D20E53544948}"/>
    <dgm:cxn modelId="{10C96DCE-F1F8-49E9-9B53-D75C1BB863E9}" type="presOf" srcId="{134C3411-D3B2-4B09-871A-927E9E2A4B0F}" destId="{88831F59-D8C7-4919-99D9-843B84ECF884}" srcOrd="0" destOrd="0" presId="urn:microsoft.com/office/officeart/2005/8/layout/hList1"/>
    <dgm:cxn modelId="{D1C847D3-AEC4-4AA4-8158-0184D9122E55}" type="presOf" srcId="{6EEA6158-D455-4052-93A9-04718611EDE3}" destId="{21B9F202-81B0-478D-A182-DE59C5B798B8}" srcOrd="0" destOrd="7" presId="urn:microsoft.com/office/officeart/2005/8/layout/hList1"/>
    <dgm:cxn modelId="{138CFDD3-E8D0-4992-9D01-D680427C7B4F}" srcId="{9B1BE218-9050-4EC1-85C5-33A8AC43BA75}" destId="{5BDE3E16-7A32-4C91-9C91-4B2E693F510C}" srcOrd="6" destOrd="0" parTransId="{0BA9AE31-A86C-42EA-8BF8-87524B5AE754}" sibTransId="{5F8AEBB4-B70E-46D9-ABB3-54DA54394828}"/>
    <dgm:cxn modelId="{DB097BDA-9878-4636-963F-B2B26D8DDDF9}" type="presOf" srcId="{CC4D8A92-4A76-449C-BC47-C4184E0D1127}" destId="{21B9F202-81B0-478D-A182-DE59C5B798B8}" srcOrd="0" destOrd="5" presId="urn:microsoft.com/office/officeart/2005/8/layout/hList1"/>
    <dgm:cxn modelId="{5D04A3DF-84F5-4402-A29B-E6D7EAF28CC2}" type="presOf" srcId="{CC9489CA-B2A8-4162-B6FA-F21DC317F514}" destId="{21B9F202-81B0-478D-A182-DE59C5B798B8}" srcOrd="0" destOrd="1" presId="urn:microsoft.com/office/officeart/2005/8/layout/hList1"/>
    <dgm:cxn modelId="{F5ACE4E0-7AB1-4B94-B01A-670298770437}" type="presOf" srcId="{3439B045-690C-4E5E-89BD-19C5ED6F18E7}" destId="{400AFC00-7079-4B5A-8DA1-B8F3626314BE}" srcOrd="0" destOrd="4" presId="urn:microsoft.com/office/officeart/2005/8/layout/hList1"/>
    <dgm:cxn modelId="{ED2623E2-6B42-4F71-94B1-93B41EF1343C}" type="presOf" srcId="{0EE29A8B-DF9D-4CF7-9D58-3A791390AA8E}" destId="{400AFC00-7079-4B5A-8DA1-B8F3626314BE}" srcOrd="0" destOrd="3" presId="urn:microsoft.com/office/officeart/2005/8/layout/hList1"/>
    <dgm:cxn modelId="{4D0828F8-C799-4E7D-B354-1AEEC3D933C7}" srcId="{9B1BE218-9050-4EC1-85C5-33A8AC43BA75}" destId="{6EEA6158-D455-4052-93A9-04718611EDE3}" srcOrd="7" destOrd="0" parTransId="{DDAFB796-D781-42CA-92C5-61D3BDB43C49}" sibTransId="{F37E86F1-C751-430A-A751-9AB7530F0BB0}"/>
    <dgm:cxn modelId="{010C45FE-EA70-48DF-B546-C7EF19956720}" srcId="{134C3411-D3B2-4B09-871A-927E9E2A4B0F}" destId="{9B1BE218-9050-4EC1-85C5-33A8AC43BA75}" srcOrd="0" destOrd="0" parTransId="{3D1B7563-1D69-44EE-916E-E5D70B593EBB}" sibTransId="{D35E66DB-AB19-4DF1-BE3C-9D2FCB3B41A3}"/>
    <dgm:cxn modelId="{78643FB8-556E-4184-9160-EA6C18015B72}" type="presParOf" srcId="{88831F59-D8C7-4919-99D9-843B84ECF884}" destId="{FFEEF6ED-23BB-4201-A835-91D3373037A9}" srcOrd="0" destOrd="0" presId="urn:microsoft.com/office/officeart/2005/8/layout/hList1"/>
    <dgm:cxn modelId="{94F3D7A8-147A-4358-AD20-670FBE41743A}" type="presParOf" srcId="{FFEEF6ED-23BB-4201-A835-91D3373037A9}" destId="{2173EDCA-3B65-47B8-86BF-448B00B88C23}" srcOrd="0" destOrd="0" presId="urn:microsoft.com/office/officeart/2005/8/layout/hList1"/>
    <dgm:cxn modelId="{3713398D-EEA9-4870-872B-7AF81942F7E6}" type="presParOf" srcId="{FFEEF6ED-23BB-4201-A835-91D3373037A9}" destId="{21B9F202-81B0-478D-A182-DE59C5B798B8}" srcOrd="1" destOrd="0" presId="urn:microsoft.com/office/officeart/2005/8/layout/hList1"/>
    <dgm:cxn modelId="{DE3FDA5A-692C-416A-A363-F290D3633AD5}" type="presParOf" srcId="{88831F59-D8C7-4919-99D9-843B84ECF884}" destId="{8C0DF728-7733-4B1E-AB30-A66743666115}" srcOrd="1" destOrd="0" presId="urn:microsoft.com/office/officeart/2005/8/layout/hList1"/>
    <dgm:cxn modelId="{B3720895-7076-4304-B379-435A71980E61}" type="presParOf" srcId="{88831F59-D8C7-4919-99D9-843B84ECF884}" destId="{25E352FE-6958-4657-BBD2-559A2BF8FE36}" srcOrd="2" destOrd="0" presId="urn:microsoft.com/office/officeart/2005/8/layout/hList1"/>
    <dgm:cxn modelId="{A6C57C55-15C0-4956-948F-334896B37BD4}" type="presParOf" srcId="{25E352FE-6958-4657-BBD2-559A2BF8FE36}" destId="{52DABA96-5626-469E-8B48-301B0B9BD289}" srcOrd="0" destOrd="0" presId="urn:microsoft.com/office/officeart/2005/8/layout/hList1"/>
    <dgm:cxn modelId="{C35059B2-2F56-495F-84CF-9B10A74092F5}" type="presParOf" srcId="{25E352FE-6958-4657-BBD2-559A2BF8FE36}" destId="{400AFC00-7079-4B5A-8DA1-B8F3626314BE}" srcOrd="1" destOrd="0" presId="urn:microsoft.com/office/officeart/2005/8/layout/hList1"/>
    <dgm:cxn modelId="{E5620EDF-AEA5-4AE1-9E07-E22582897025}" type="presParOf" srcId="{88831F59-D8C7-4919-99D9-843B84ECF884}" destId="{D1259F1A-8562-4098-BF7E-1F5756DBDA4C}" srcOrd="3" destOrd="0" presId="urn:microsoft.com/office/officeart/2005/8/layout/hList1"/>
    <dgm:cxn modelId="{446B5B88-5D8C-478A-A85E-C499F2D7E879}" type="presParOf" srcId="{88831F59-D8C7-4919-99D9-843B84ECF884}" destId="{84C9692F-8950-4242-B0E6-C5C274C6CAAA}" srcOrd="4" destOrd="0" presId="urn:microsoft.com/office/officeart/2005/8/layout/hList1"/>
    <dgm:cxn modelId="{771486B7-64EA-40F4-BF6A-EEBD6E26E791}" type="presParOf" srcId="{84C9692F-8950-4242-B0E6-C5C274C6CAAA}" destId="{1BD78250-6091-4E8D-A4A4-A6C1405C219E}" srcOrd="0" destOrd="0" presId="urn:microsoft.com/office/officeart/2005/8/layout/hList1"/>
    <dgm:cxn modelId="{46378631-5A0C-4287-B286-0D53AAEEFF82}" type="presParOf" srcId="{84C9692F-8950-4242-B0E6-C5C274C6CAAA}" destId="{58299BCB-BA8B-43A8-A5AD-AE9D8B9CDCD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4C3411-D3B2-4B09-871A-927E9E2A4B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B1BE218-9050-4EC1-85C5-33A8AC43BA75}">
      <dgm:prSet phldrT="[Texte]" custT="1"/>
      <dgm:spPr/>
      <dgm:t>
        <a:bodyPr/>
        <a:lstStyle/>
        <a:p>
          <a:r>
            <a:rPr lang="fr-FR" sz="2200" dirty="0">
              <a:latin typeface="Varela Round" panose="00000500000000000000" pitchFamily="2" charset="-79"/>
              <a:cs typeface="Varela Round" panose="00000500000000000000" pitchFamily="2" charset="-79"/>
            </a:rPr>
            <a:t>As a manager </a:t>
          </a:r>
        </a:p>
      </dgm:t>
    </dgm:pt>
    <dgm:pt modelId="{3D1B7563-1D69-44EE-916E-E5D70B593EBB}" type="parTrans" cxnId="{010C45FE-EA70-48DF-B546-C7EF19956720}">
      <dgm:prSet/>
      <dgm:spPr/>
      <dgm:t>
        <a:bodyPr/>
        <a:lstStyle/>
        <a:p>
          <a:endParaRPr lang="fr-FR"/>
        </a:p>
      </dgm:t>
    </dgm:pt>
    <dgm:pt modelId="{D35E66DB-AB19-4DF1-BE3C-9D2FCB3B41A3}" type="sibTrans" cxnId="{010C45FE-EA70-48DF-B546-C7EF19956720}">
      <dgm:prSet/>
      <dgm:spPr/>
      <dgm:t>
        <a:bodyPr/>
        <a:lstStyle/>
        <a:p>
          <a:endParaRPr lang="fr-FR"/>
        </a:p>
      </dgm:t>
    </dgm:pt>
    <dgm:pt modelId="{4F44E836-EBB8-49BE-ACDF-67421251DF9A}">
      <dgm:prSet phldrT="[Texte]" custT="1"/>
      <dgm:spPr/>
      <dgm:t>
        <a:bodyPr/>
        <a:lstStyle/>
        <a:p>
          <a:r>
            <a:rPr lang="fr-FR" sz="2200" dirty="0">
              <a:latin typeface="Varela Round" panose="00000500000000000000" pitchFamily="2" charset="-79"/>
              <a:cs typeface="Varela Round" panose="00000500000000000000" pitchFamily="2" charset="-79"/>
            </a:rPr>
            <a:t>As a collaborator</a:t>
          </a:r>
          <a:r>
            <a:rPr lang="fr-FR" sz="37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</a:p>
      </dgm:t>
    </dgm:pt>
    <dgm:pt modelId="{F205BF23-4D6E-4D78-9D2F-E41D8614C7F1}" type="parTrans" cxnId="{5E0FD5B2-33E1-4ADB-8478-6684FE32367D}">
      <dgm:prSet/>
      <dgm:spPr/>
      <dgm:t>
        <a:bodyPr/>
        <a:lstStyle/>
        <a:p>
          <a:endParaRPr lang="fr-FR"/>
        </a:p>
      </dgm:t>
    </dgm:pt>
    <dgm:pt modelId="{3483F9CD-B545-4086-9535-4480B520CA35}" type="sibTrans" cxnId="{5E0FD5B2-33E1-4ADB-8478-6684FE32367D}">
      <dgm:prSet/>
      <dgm:spPr/>
      <dgm:t>
        <a:bodyPr/>
        <a:lstStyle/>
        <a:p>
          <a:endParaRPr lang="fr-FR"/>
        </a:p>
      </dgm:t>
    </dgm:pt>
    <dgm:pt modelId="{E11C6337-B38F-4978-9840-7A84D2CF796D}">
      <dgm:prSet phldrT="[Texte]" custT="1"/>
      <dgm:spPr/>
      <dgm:t>
        <a:bodyPr/>
        <a:lstStyle/>
        <a:p>
          <a:r>
            <a:rPr lang="fr-FR" sz="2200" dirty="0">
              <a:latin typeface="Varela Round" panose="00000500000000000000" pitchFamily="2" charset="-79"/>
              <a:cs typeface="Varela Round" panose="00000500000000000000" pitchFamily="2" charset="-79"/>
            </a:rPr>
            <a:t>HR</a:t>
          </a:r>
        </a:p>
      </dgm:t>
    </dgm:pt>
    <dgm:pt modelId="{03EC321D-EDE5-4C0C-8846-98EC34CA052A}" type="parTrans" cxnId="{168383A7-1FC7-47DE-B02D-757CCC9D8AEA}">
      <dgm:prSet/>
      <dgm:spPr/>
      <dgm:t>
        <a:bodyPr/>
        <a:lstStyle/>
        <a:p>
          <a:endParaRPr lang="fr-FR"/>
        </a:p>
      </dgm:t>
    </dgm:pt>
    <dgm:pt modelId="{D852B4FC-1223-4711-B11C-AB1ABA593E33}" type="sibTrans" cxnId="{168383A7-1FC7-47DE-B02D-757CCC9D8AEA}">
      <dgm:prSet/>
      <dgm:spPr/>
      <dgm:t>
        <a:bodyPr/>
        <a:lstStyle/>
        <a:p>
          <a:endParaRPr lang="fr-FR"/>
        </a:p>
      </dgm:t>
    </dgm:pt>
    <dgm:pt modelId="{28575073-40C2-4F06-89EF-7D4041244AF0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Documentation </a:t>
          </a:r>
        </a:p>
      </dgm:t>
    </dgm:pt>
    <dgm:pt modelId="{D6C4F8B7-C6C5-439B-988A-C23A2A610DA2}" type="parTrans" cxnId="{8DF030BB-70CC-46CA-BBAE-F05DB7A77A43}">
      <dgm:prSet/>
      <dgm:spPr/>
      <dgm:t>
        <a:bodyPr/>
        <a:lstStyle/>
        <a:p>
          <a:endParaRPr lang="fr-FR"/>
        </a:p>
      </dgm:t>
    </dgm:pt>
    <dgm:pt modelId="{CE2D87E1-5C5D-4399-9F58-2F7DC6B461A1}" type="sibTrans" cxnId="{8DF030BB-70CC-46CA-BBAE-F05DB7A77A43}">
      <dgm:prSet/>
      <dgm:spPr/>
      <dgm:t>
        <a:bodyPr/>
        <a:lstStyle/>
        <a:p>
          <a:endParaRPr lang="fr-FR"/>
        </a:p>
      </dgm:t>
    </dgm:pt>
    <dgm:pt modelId="{9D9C65B2-2938-4940-BE7B-F0DA098EB0A3}">
      <dgm:prSet phldrT="[Texte]" custT="1"/>
      <dgm:spPr/>
      <dgm:t>
        <a:bodyPr/>
        <a:lstStyle/>
        <a:p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Keep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forms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with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signatures.</a:t>
          </a:r>
        </a:p>
      </dgm:t>
    </dgm:pt>
    <dgm:pt modelId="{BAF84B60-8E98-4165-AC6B-443B0D0FF392}" type="parTrans" cxnId="{B6F41249-7E7A-4CA6-ABD4-A514FEB2E89C}">
      <dgm:prSet/>
      <dgm:spPr/>
      <dgm:t>
        <a:bodyPr/>
        <a:lstStyle/>
        <a:p>
          <a:endParaRPr lang="fr-FR"/>
        </a:p>
      </dgm:t>
    </dgm:pt>
    <dgm:pt modelId="{E0CBFA90-15B3-4ACD-8A5C-989A4972D349}" type="sibTrans" cxnId="{B6F41249-7E7A-4CA6-ABD4-A514FEB2E89C}">
      <dgm:prSet/>
      <dgm:spPr/>
      <dgm:t>
        <a:bodyPr/>
        <a:lstStyle/>
        <a:p>
          <a:endParaRPr lang="fr-FR"/>
        </a:p>
      </dgm:t>
    </dgm:pt>
    <dgm:pt modelId="{44B251D0-7151-455F-8F93-8CDFFA76FB95}">
      <dgm:prSet phldrT="[Texte]" custT="1"/>
      <dgm:spPr/>
      <dgm:t>
        <a:bodyPr/>
        <a:lstStyle/>
        <a:p>
          <a:r>
            <a: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Commit to individual OKR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BB030480-B74B-4CDE-ADF4-96179B76C4C6}" type="parTrans" cxnId="{E18EBA2D-E36D-4F48-966E-667073472988}">
      <dgm:prSet/>
      <dgm:spPr/>
      <dgm:t>
        <a:bodyPr/>
        <a:lstStyle/>
        <a:p>
          <a:endParaRPr lang="fr-FR"/>
        </a:p>
      </dgm:t>
    </dgm:pt>
    <dgm:pt modelId="{67BAF2F3-CECC-4021-8630-171A11A74F6B}" type="sibTrans" cxnId="{E18EBA2D-E36D-4F48-966E-667073472988}">
      <dgm:prSet/>
      <dgm:spPr/>
      <dgm:t>
        <a:bodyPr/>
        <a:lstStyle/>
        <a:p>
          <a:endParaRPr lang="fr-FR"/>
        </a:p>
      </dgm:t>
    </dgm:pt>
    <dgm:pt modelId="{890CDB23-AD46-4BE3-A24D-898310260B6A}">
      <dgm:prSet phldrT="[Texte]" custT="1"/>
      <dgm:spPr/>
      <dgm:t>
        <a:bodyPr/>
        <a:lstStyle/>
        <a:p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digital copies to HR, email:</a:t>
          </a:r>
        </a:p>
      </dgm:t>
    </dgm:pt>
    <dgm:pt modelId="{E432F77B-1FDA-474C-A8ED-3E3A668E474D}" type="parTrans" cxnId="{1DA2F0D7-990B-4CE9-8338-CC6D5770ABB2}">
      <dgm:prSet/>
      <dgm:spPr/>
      <dgm:t>
        <a:bodyPr/>
        <a:lstStyle/>
        <a:p>
          <a:endParaRPr lang="fr-FR"/>
        </a:p>
      </dgm:t>
    </dgm:pt>
    <dgm:pt modelId="{D03FA400-5C71-4C6D-B28F-138539351FB9}" type="sibTrans" cxnId="{1DA2F0D7-990B-4CE9-8338-CC6D5770ABB2}">
      <dgm:prSet/>
      <dgm:spPr/>
      <dgm:t>
        <a:bodyPr/>
        <a:lstStyle/>
        <a:p>
          <a:endParaRPr lang="fr-FR"/>
        </a:p>
      </dgm:t>
    </dgm:pt>
    <dgm:pt modelId="{9986877D-0CEB-4A31-BBC4-0A81A03A2C3A}">
      <dgm:prSet phldrT="[Texte]" custT="1"/>
      <dgm:spPr/>
      <dgm:t>
        <a:bodyPr/>
        <a:lstStyle/>
        <a:p>
          <a:endParaRPr lang="fr-FR" sz="1400" dirty="0">
            <a:solidFill>
              <a:schemeClr val="accent2"/>
            </a:solidFill>
          </a:endParaRPr>
        </a:p>
      </dgm:t>
    </dgm:pt>
    <dgm:pt modelId="{0559B3D8-2D73-426C-819C-13545A23163A}" type="parTrans" cxnId="{016DBEFF-60BC-416F-A4DE-856B8A659989}">
      <dgm:prSet/>
      <dgm:spPr/>
      <dgm:t>
        <a:bodyPr/>
        <a:lstStyle/>
        <a:p>
          <a:endParaRPr lang="fr-FR"/>
        </a:p>
      </dgm:t>
    </dgm:pt>
    <dgm:pt modelId="{EE26761C-5AAA-4751-A39B-CD81E628E2FE}" type="sibTrans" cxnId="{016DBEFF-60BC-416F-A4DE-856B8A659989}">
      <dgm:prSet/>
      <dgm:spPr/>
      <dgm:t>
        <a:bodyPr/>
        <a:lstStyle/>
        <a:p>
          <a:endParaRPr lang="fr-FR"/>
        </a:p>
      </dgm:t>
    </dgm:pt>
    <dgm:pt modelId="{B05CFBD8-F1A8-43C6-8560-52AB28D64DC9}">
      <dgm:prSet custT="1"/>
      <dgm:spPr/>
      <dgm:t>
        <a:bodyPr/>
        <a:lstStyle/>
        <a:p>
          <a:r>
            <a: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Request supports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AF0A1209-E17A-4447-BB54-BA7B31D006B7}" type="parTrans" cxnId="{72159FAA-31F0-43F4-881C-0124C0887AC6}">
      <dgm:prSet/>
      <dgm:spPr/>
      <dgm:t>
        <a:bodyPr/>
        <a:lstStyle/>
        <a:p>
          <a:endParaRPr lang="fr-FR"/>
        </a:p>
      </dgm:t>
    </dgm:pt>
    <dgm:pt modelId="{ED4108B6-C57F-4131-A4AE-E562578B3E44}" type="sibTrans" cxnId="{72159FAA-31F0-43F4-881C-0124C0887AC6}">
      <dgm:prSet/>
      <dgm:spPr/>
      <dgm:t>
        <a:bodyPr/>
        <a:lstStyle/>
        <a:p>
          <a:endParaRPr lang="fr-FR"/>
        </a:p>
      </dgm:t>
    </dgm:pt>
    <dgm:pt modelId="{B6FFF8C9-7830-42BF-B1AE-671C1092AAB2}">
      <dgm:prSet custT="1"/>
      <dgm:spPr/>
      <dgm:t>
        <a:bodyPr/>
        <a:lstStyle/>
        <a:p>
          <a:r>
            <a: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Demonstrate Accountability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A3999FB-2730-432D-ABC9-52860DB2C5A2}" type="parTrans" cxnId="{3BB0A9DF-AFC1-4729-A73F-711CE4233479}">
      <dgm:prSet/>
      <dgm:spPr/>
      <dgm:t>
        <a:bodyPr/>
        <a:lstStyle/>
        <a:p>
          <a:endParaRPr lang="fr-FR"/>
        </a:p>
      </dgm:t>
    </dgm:pt>
    <dgm:pt modelId="{738EA4E5-6F2F-42B5-9982-E45197FA27FB}" type="sibTrans" cxnId="{3BB0A9DF-AFC1-4729-A73F-711CE4233479}">
      <dgm:prSet/>
      <dgm:spPr/>
      <dgm:t>
        <a:bodyPr/>
        <a:lstStyle/>
        <a:p>
          <a:endParaRPr lang="fr-FR"/>
        </a:p>
      </dgm:t>
    </dgm:pt>
    <dgm:pt modelId="{F1885724-0DA3-4469-B2A1-8CEF74E302C7}">
      <dgm:prSet phldrT="[Texte]" custT="1"/>
      <dgm:spPr/>
      <dgm:t>
        <a:bodyPr/>
        <a:lstStyle/>
        <a:p>
          <a:r>
            <a:rPr lang="fr-FR" alt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continuous</a:t>
          </a:r>
          <a:r>
            <a:rPr lang="fr-FR" alt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support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4BF7378D-EBC7-4CD0-9026-9A33721ABB59}" type="parTrans" cxnId="{D473BE55-62E6-46FA-B050-820154B0CAAB}">
      <dgm:prSet/>
      <dgm:spPr/>
      <dgm:t>
        <a:bodyPr/>
        <a:lstStyle/>
        <a:p>
          <a:endParaRPr lang="fr-FR"/>
        </a:p>
      </dgm:t>
    </dgm:pt>
    <dgm:pt modelId="{468C5CBC-ACF0-4E6E-A255-308FD31593B8}" type="sibTrans" cxnId="{D473BE55-62E6-46FA-B050-820154B0CAAB}">
      <dgm:prSet/>
      <dgm:spPr/>
      <dgm:t>
        <a:bodyPr/>
        <a:lstStyle/>
        <a:p>
          <a:endParaRPr lang="fr-FR"/>
        </a:p>
      </dgm:t>
    </dgm:pt>
    <dgm:pt modelId="{8BAF01EC-6259-44A6-B709-351C7F8071AE}">
      <dgm:prSet phldrT="[Texte]" custT="1"/>
      <dgm:spPr/>
      <dgm:t>
        <a:bodyPr/>
        <a:lstStyle/>
        <a:p>
          <a:r>
            <a:rPr lang="fr-FR" alt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Be </a:t>
          </a:r>
          <a:r>
            <a:rPr lang="fr-FR" alt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available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2E067D33-EE24-41B4-B194-8CA2E83F2209}" type="parTrans" cxnId="{195B8C65-EDE2-4845-B509-5FA6A7F276B4}">
      <dgm:prSet/>
      <dgm:spPr/>
      <dgm:t>
        <a:bodyPr/>
        <a:lstStyle/>
        <a:p>
          <a:endParaRPr lang="fr-FR"/>
        </a:p>
      </dgm:t>
    </dgm:pt>
    <dgm:pt modelId="{B12D5CBD-6D18-43A1-9097-18790A96B1D3}" type="sibTrans" cxnId="{195B8C65-EDE2-4845-B509-5FA6A7F276B4}">
      <dgm:prSet/>
      <dgm:spPr/>
      <dgm:t>
        <a:bodyPr/>
        <a:lstStyle/>
        <a:p>
          <a:endParaRPr lang="fr-FR"/>
        </a:p>
      </dgm:t>
    </dgm:pt>
    <dgm:pt modelId="{4837FF31-F65C-4873-93C3-C242F7DF89DE}">
      <dgm:prSet phldrT="[Texte]" custT="1"/>
      <dgm:spPr/>
      <dgm:t>
        <a:bodyPr/>
        <a:lstStyle/>
        <a:p>
          <a:r>
            <a:rPr lang="fr-FR" alt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Regular check-in meeting. 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F2664948-63D2-4BE1-8EEA-6855F26A1E08}" type="parTrans" cxnId="{4C0E3222-0AB2-416C-9350-9DF8D510F177}">
      <dgm:prSet/>
      <dgm:spPr/>
      <dgm:t>
        <a:bodyPr/>
        <a:lstStyle/>
        <a:p>
          <a:endParaRPr lang="fr-FR"/>
        </a:p>
      </dgm:t>
    </dgm:pt>
    <dgm:pt modelId="{DF0888D6-CCDD-4BD8-8BCF-60E0690A2AF7}" type="sibTrans" cxnId="{4C0E3222-0AB2-416C-9350-9DF8D510F177}">
      <dgm:prSet/>
      <dgm:spPr/>
      <dgm:t>
        <a:bodyPr/>
        <a:lstStyle/>
        <a:p>
          <a:endParaRPr lang="fr-FR"/>
        </a:p>
      </dgm:t>
    </dgm:pt>
    <dgm:pt modelId="{F61D20F0-13BA-4599-88A8-55761FF61769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Manage the data extraits to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prepare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variable, and Talent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Review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/Salary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Review</a:t>
          </a:r>
          <a:endParaRPr lang="fr-FR" sz="14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FD8251FB-D1B8-4DC2-96CF-EDEFAFC89B97}" type="parTrans" cxnId="{861A8E37-E33E-4ED8-AF02-DF8D6F363D41}">
      <dgm:prSet/>
      <dgm:spPr/>
      <dgm:t>
        <a:bodyPr/>
        <a:lstStyle/>
        <a:p>
          <a:endParaRPr lang="fr-FR"/>
        </a:p>
      </dgm:t>
    </dgm:pt>
    <dgm:pt modelId="{D2CF4039-4DFE-47A6-BD2C-9CB021417F9C}" type="sibTrans" cxnId="{861A8E37-E33E-4ED8-AF02-DF8D6F363D41}">
      <dgm:prSet/>
      <dgm:spPr/>
      <dgm:t>
        <a:bodyPr/>
        <a:lstStyle/>
        <a:p>
          <a:endParaRPr lang="fr-FR"/>
        </a:p>
      </dgm:t>
    </dgm:pt>
    <dgm:pt modelId="{88E66BEA-EA32-488E-8A10-4494130F9207}">
      <dgm:prSet phldrT="[Texte]" custT="1"/>
      <dgm:spPr/>
      <dgm:t>
        <a:bodyPr/>
        <a:lstStyle/>
        <a:p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Will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announce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more info in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mid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Feb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for the </a:t>
          </a:r>
          <a:r>
            <a:rPr lang="fr-FR" sz="14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next</a:t>
          </a:r>
          <a:r>
            <a:rPr lang="fr-FR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HR actions</a:t>
          </a:r>
        </a:p>
      </dgm:t>
    </dgm:pt>
    <dgm:pt modelId="{5A72B273-FDCF-4FEF-8AC0-1F8118EAFF07}" type="parTrans" cxnId="{72109EB4-BF63-434B-A8AD-3819B34C5995}">
      <dgm:prSet/>
      <dgm:spPr/>
      <dgm:t>
        <a:bodyPr/>
        <a:lstStyle/>
        <a:p>
          <a:endParaRPr lang="fr-FR"/>
        </a:p>
      </dgm:t>
    </dgm:pt>
    <dgm:pt modelId="{A01DD5CB-26CC-493F-BC7A-D13E6EF85C00}" type="sibTrans" cxnId="{72109EB4-BF63-434B-A8AD-3819B34C5995}">
      <dgm:prSet/>
      <dgm:spPr/>
      <dgm:t>
        <a:bodyPr/>
        <a:lstStyle/>
        <a:p>
          <a:endParaRPr lang="fr-FR"/>
        </a:p>
      </dgm:t>
    </dgm:pt>
    <dgm:pt modelId="{88831F59-D8C7-4919-99D9-843B84ECF884}" type="pres">
      <dgm:prSet presAssocID="{134C3411-D3B2-4B09-871A-927E9E2A4B0F}" presName="Name0" presStyleCnt="0">
        <dgm:presLayoutVars>
          <dgm:dir/>
          <dgm:animLvl val="lvl"/>
          <dgm:resizeHandles val="exact"/>
        </dgm:presLayoutVars>
      </dgm:prSet>
      <dgm:spPr/>
    </dgm:pt>
    <dgm:pt modelId="{FFEEF6ED-23BB-4201-A835-91D3373037A9}" type="pres">
      <dgm:prSet presAssocID="{9B1BE218-9050-4EC1-85C5-33A8AC43BA75}" presName="composite" presStyleCnt="0"/>
      <dgm:spPr/>
    </dgm:pt>
    <dgm:pt modelId="{2173EDCA-3B65-47B8-86BF-448B00B88C23}" type="pres">
      <dgm:prSet presAssocID="{9B1BE218-9050-4EC1-85C5-33A8AC43BA7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1B9F202-81B0-478D-A182-DE59C5B798B8}" type="pres">
      <dgm:prSet presAssocID="{9B1BE218-9050-4EC1-85C5-33A8AC43BA75}" presName="desTx" presStyleLbl="alignAccFollowNode1" presStyleIdx="0" presStyleCnt="3">
        <dgm:presLayoutVars>
          <dgm:bulletEnabled val="1"/>
        </dgm:presLayoutVars>
      </dgm:prSet>
      <dgm:spPr/>
    </dgm:pt>
    <dgm:pt modelId="{8C0DF728-7733-4B1E-AB30-A66743666115}" type="pres">
      <dgm:prSet presAssocID="{D35E66DB-AB19-4DF1-BE3C-9D2FCB3B41A3}" presName="space" presStyleCnt="0"/>
      <dgm:spPr/>
    </dgm:pt>
    <dgm:pt modelId="{25E352FE-6958-4657-BBD2-559A2BF8FE36}" type="pres">
      <dgm:prSet presAssocID="{4F44E836-EBB8-49BE-ACDF-67421251DF9A}" presName="composite" presStyleCnt="0"/>
      <dgm:spPr/>
    </dgm:pt>
    <dgm:pt modelId="{52DABA96-5626-469E-8B48-301B0B9BD289}" type="pres">
      <dgm:prSet presAssocID="{4F44E836-EBB8-49BE-ACDF-67421251DF9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00AFC00-7079-4B5A-8DA1-B8F3626314BE}" type="pres">
      <dgm:prSet presAssocID="{4F44E836-EBB8-49BE-ACDF-67421251DF9A}" presName="desTx" presStyleLbl="alignAccFollowNode1" presStyleIdx="1" presStyleCnt="3">
        <dgm:presLayoutVars>
          <dgm:bulletEnabled val="1"/>
        </dgm:presLayoutVars>
      </dgm:prSet>
      <dgm:spPr/>
    </dgm:pt>
    <dgm:pt modelId="{D1259F1A-8562-4098-BF7E-1F5756DBDA4C}" type="pres">
      <dgm:prSet presAssocID="{3483F9CD-B545-4086-9535-4480B520CA35}" presName="space" presStyleCnt="0"/>
      <dgm:spPr/>
    </dgm:pt>
    <dgm:pt modelId="{84C9692F-8950-4242-B0E6-C5C274C6CAAA}" type="pres">
      <dgm:prSet presAssocID="{E11C6337-B38F-4978-9840-7A84D2CF796D}" presName="composite" presStyleCnt="0"/>
      <dgm:spPr/>
    </dgm:pt>
    <dgm:pt modelId="{1BD78250-6091-4E8D-A4A4-A6C1405C219E}" type="pres">
      <dgm:prSet presAssocID="{E11C6337-B38F-4978-9840-7A84D2CF796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8299BCB-BA8B-43A8-A5AD-AE9D8B9CDCDA}" type="pres">
      <dgm:prSet presAssocID="{E11C6337-B38F-4978-9840-7A84D2CF796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6B1CF0C-3329-4729-8967-940EAD1F46C6}" type="presOf" srcId="{8BAF01EC-6259-44A6-B709-351C7F8071AE}" destId="{21B9F202-81B0-478D-A182-DE59C5B798B8}" srcOrd="0" destOrd="3" presId="urn:microsoft.com/office/officeart/2005/8/layout/hList1"/>
    <dgm:cxn modelId="{4C0E3222-0AB2-416C-9350-9DF8D510F177}" srcId="{9B1BE218-9050-4EC1-85C5-33A8AC43BA75}" destId="{4837FF31-F65C-4873-93C3-C242F7DF89DE}" srcOrd="4" destOrd="0" parTransId="{F2664948-63D2-4BE1-8EEA-6855F26A1E08}" sibTransId="{DF0888D6-CCDD-4BD8-8BCF-60E0690A2AF7}"/>
    <dgm:cxn modelId="{17869F25-692C-43C9-9A07-51A230D52BF1}" type="presOf" srcId="{E11C6337-B38F-4978-9840-7A84D2CF796D}" destId="{1BD78250-6091-4E8D-A4A4-A6C1405C219E}" srcOrd="0" destOrd="0" presId="urn:microsoft.com/office/officeart/2005/8/layout/hList1"/>
    <dgm:cxn modelId="{27392828-7F78-4305-BFE6-B91F848EF223}" type="presOf" srcId="{28575073-40C2-4F06-89EF-7D4041244AF0}" destId="{58299BCB-BA8B-43A8-A5AD-AE9D8B9CDCDA}" srcOrd="0" destOrd="0" presId="urn:microsoft.com/office/officeart/2005/8/layout/hList1"/>
    <dgm:cxn modelId="{E18EBA2D-E36D-4F48-966E-667073472988}" srcId="{4F44E836-EBB8-49BE-ACDF-67421251DF9A}" destId="{44B251D0-7151-455F-8F93-8CDFFA76FB95}" srcOrd="0" destOrd="0" parTransId="{BB030480-B74B-4CDE-ADF4-96179B76C4C6}" sibTransId="{67BAF2F3-CECC-4021-8630-171A11A74F6B}"/>
    <dgm:cxn modelId="{A84D1230-5480-4CA0-A4F7-D6AA3D53537C}" type="presOf" srcId="{4F44E836-EBB8-49BE-ACDF-67421251DF9A}" destId="{52DABA96-5626-469E-8B48-301B0B9BD289}" srcOrd="0" destOrd="0" presId="urn:microsoft.com/office/officeart/2005/8/layout/hList1"/>
    <dgm:cxn modelId="{861A8E37-E33E-4ED8-AF02-DF8D6F363D41}" srcId="{E11C6337-B38F-4978-9840-7A84D2CF796D}" destId="{F61D20F0-13BA-4599-88A8-55761FF61769}" srcOrd="1" destOrd="0" parTransId="{FD8251FB-D1B8-4DC2-96CF-EDEFAFC89B97}" sibTransId="{D2CF4039-4DFE-47A6-BD2C-9CB021417F9C}"/>
    <dgm:cxn modelId="{C8F2DE3F-3DFF-48D7-A7B8-E98BC337E976}" type="presOf" srcId="{9D9C65B2-2938-4940-BE7B-F0DA098EB0A3}" destId="{21B9F202-81B0-478D-A182-DE59C5B798B8}" srcOrd="0" destOrd="0" presId="urn:microsoft.com/office/officeart/2005/8/layout/hList1"/>
    <dgm:cxn modelId="{195B8C65-EDE2-4845-B509-5FA6A7F276B4}" srcId="{9B1BE218-9050-4EC1-85C5-33A8AC43BA75}" destId="{8BAF01EC-6259-44A6-B709-351C7F8071AE}" srcOrd="3" destOrd="0" parTransId="{2E067D33-EE24-41B4-B194-8CA2E83F2209}" sibTransId="{B12D5CBD-6D18-43A1-9097-18790A96B1D3}"/>
    <dgm:cxn modelId="{B6F41249-7E7A-4CA6-ABD4-A514FEB2E89C}" srcId="{9B1BE218-9050-4EC1-85C5-33A8AC43BA75}" destId="{9D9C65B2-2938-4940-BE7B-F0DA098EB0A3}" srcOrd="0" destOrd="0" parTransId="{BAF84B60-8E98-4165-AC6B-443B0D0FF392}" sibTransId="{E0CBFA90-15B3-4ACD-8A5C-989A4972D349}"/>
    <dgm:cxn modelId="{9E4C5273-3474-426F-B6EB-6C5C57423F86}" type="presOf" srcId="{9986877D-0CEB-4A31-BBC4-0A81A03A2C3A}" destId="{21B9F202-81B0-478D-A182-DE59C5B798B8}" srcOrd="0" destOrd="5" presId="urn:microsoft.com/office/officeart/2005/8/layout/hList1"/>
    <dgm:cxn modelId="{944CD353-C264-4EC7-A724-8BE3DBB0BAE3}" type="presOf" srcId="{890CDB23-AD46-4BE3-A24D-898310260B6A}" destId="{21B9F202-81B0-478D-A182-DE59C5B798B8}" srcOrd="0" destOrd="1" presId="urn:microsoft.com/office/officeart/2005/8/layout/hList1"/>
    <dgm:cxn modelId="{D473BE55-62E6-46FA-B050-820154B0CAAB}" srcId="{9B1BE218-9050-4EC1-85C5-33A8AC43BA75}" destId="{F1885724-0DA3-4469-B2A1-8CEF74E302C7}" srcOrd="2" destOrd="0" parTransId="{4BF7378D-EBC7-4CD0-9026-9A33721ABB59}" sibTransId="{468C5CBC-ACF0-4E6E-A255-308FD31593B8}"/>
    <dgm:cxn modelId="{A48B2B58-65E1-478D-B547-D9D7D2456F18}" type="presOf" srcId="{F61D20F0-13BA-4599-88A8-55761FF61769}" destId="{58299BCB-BA8B-43A8-A5AD-AE9D8B9CDCDA}" srcOrd="0" destOrd="1" presId="urn:microsoft.com/office/officeart/2005/8/layout/hList1"/>
    <dgm:cxn modelId="{A2EAE379-6DA6-4A4D-BD74-250B26A05D85}" type="presOf" srcId="{B6FFF8C9-7830-42BF-B1AE-671C1092AAB2}" destId="{400AFC00-7079-4B5A-8DA1-B8F3626314BE}" srcOrd="0" destOrd="2" presId="urn:microsoft.com/office/officeart/2005/8/layout/hList1"/>
    <dgm:cxn modelId="{1C97E284-EE4A-460F-9CC4-C13545474CA0}" type="presOf" srcId="{9B1BE218-9050-4EC1-85C5-33A8AC43BA75}" destId="{2173EDCA-3B65-47B8-86BF-448B00B88C23}" srcOrd="0" destOrd="0" presId="urn:microsoft.com/office/officeart/2005/8/layout/hList1"/>
    <dgm:cxn modelId="{168383A7-1FC7-47DE-B02D-757CCC9D8AEA}" srcId="{134C3411-D3B2-4B09-871A-927E9E2A4B0F}" destId="{E11C6337-B38F-4978-9840-7A84D2CF796D}" srcOrd="2" destOrd="0" parTransId="{03EC321D-EDE5-4C0C-8846-98EC34CA052A}" sibTransId="{D852B4FC-1223-4711-B11C-AB1ABA593E33}"/>
    <dgm:cxn modelId="{72159FAA-31F0-43F4-881C-0124C0887AC6}" srcId="{4F44E836-EBB8-49BE-ACDF-67421251DF9A}" destId="{B05CFBD8-F1A8-43C6-8560-52AB28D64DC9}" srcOrd="1" destOrd="0" parTransId="{AF0A1209-E17A-4447-BB54-BA7B31D006B7}" sibTransId="{ED4108B6-C57F-4131-A4AE-E562578B3E44}"/>
    <dgm:cxn modelId="{5E0FD5B2-33E1-4ADB-8478-6684FE32367D}" srcId="{134C3411-D3B2-4B09-871A-927E9E2A4B0F}" destId="{4F44E836-EBB8-49BE-ACDF-67421251DF9A}" srcOrd="1" destOrd="0" parTransId="{F205BF23-4D6E-4D78-9D2F-E41D8614C7F1}" sibTransId="{3483F9CD-B545-4086-9535-4480B520CA35}"/>
    <dgm:cxn modelId="{72109EB4-BF63-434B-A8AD-3819B34C5995}" srcId="{E11C6337-B38F-4978-9840-7A84D2CF796D}" destId="{88E66BEA-EA32-488E-8A10-4494130F9207}" srcOrd="2" destOrd="0" parTransId="{5A72B273-FDCF-4FEF-8AC0-1F8118EAFF07}" sibTransId="{A01DD5CB-26CC-493F-BC7A-D13E6EF85C00}"/>
    <dgm:cxn modelId="{BEE38CB5-C976-4AC4-A4C4-511229AA42CC}" type="presOf" srcId="{44B251D0-7151-455F-8F93-8CDFFA76FB95}" destId="{400AFC00-7079-4B5A-8DA1-B8F3626314BE}" srcOrd="0" destOrd="0" presId="urn:microsoft.com/office/officeart/2005/8/layout/hList1"/>
    <dgm:cxn modelId="{B60539B6-F572-47C5-B72A-4A128F052EA9}" type="presOf" srcId="{F1885724-0DA3-4469-B2A1-8CEF74E302C7}" destId="{21B9F202-81B0-478D-A182-DE59C5B798B8}" srcOrd="0" destOrd="2" presId="urn:microsoft.com/office/officeart/2005/8/layout/hList1"/>
    <dgm:cxn modelId="{8DF030BB-70CC-46CA-BBAE-F05DB7A77A43}" srcId="{E11C6337-B38F-4978-9840-7A84D2CF796D}" destId="{28575073-40C2-4F06-89EF-7D4041244AF0}" srcOrd="0" destOrd="0" parTransId="{D6C4F8B7-C6C5-439B-988A-C23A2A610DA2}" sibTransId="{CE2D87E1-5C5D-4399-9F58-2F7DC6B461A1}"/>
    <dgm:cxn modelId="{10C96DCE-F1F8-49E9-9B53-D75C1BB863E9}" type="presOf" srcId="{134C3411-D3B2-4B09-871A-927E9E2A4B0F}" destId="{88831F59-D8C7-4919-99D9-843B84ECF884}" srcOrd="0" destOrd="0" presId="urn:microsoft.com/office/officeart/2005/8/layout/hList1"/>
    <dgm:cxn modelId="{8728A0CF-C575-4F0F-A7E6-B457B8667025}" type="presOf" srcId="{88E66BEA-EA32-488E-8A10-4494130F9207}" destId="{58299BCB-BA8B-43A8-A5AD-AE9D8B9CDCDA}" srcOrd="0" destOrd="2" presId="urn:microsoft.com/office/officeart/2005/8/layout/hList1"/>
    <dgm:cxn modelId="{A39C95D0-BDE6-436A-B1A6-8DCD445183A7}" type="presOf" srcId="{B05CFBD8-F1A8-43C6-8560-52AB28D64DC9}" destId="{400AFC00-7079-4B5A-8DA1-B8F3626314BE}" srcOrd="0" destOrd="1" presId="urn:microsoft.com/office/officeart/2005/8/layout/hList1"/>
    <dgm:cxn modelId="{1DA2F0D7-990B-4CE9-8338-CC6D5770ABB2}" srcId="{9B1BE218-9050-4EC1-85C5-33A8AC43BA75}" destId="{890CDB23-AD46-4BE3-A24D-898310260B6A}" srcOrd="1" destOrd="0" parTransId="{E432F77B-1FDA-474C-A8ED-3E3A668E474D}" sibTransId="{D03FA400-5C71-4C6D-B28F-138539351FB9}"/>
    <dgm:cxn modelId="{3BB0A9DF-AFC1-4729-A73F-711CE4233479}" srcId="{4F44E836-EBB8-49BE-ACDF-67421251DF9A}" destId="{B6FFF8C9-7830-42BF-B1AE-671C1092AAB2}" srcOrd="2" destOrd="0" parTransId="{EA3999FB-2730-432D-ABC9-52860DB2C5A2}" sibTransId="{738EA4E5-6F2F-42B5-9982-E45197FA27FB}"/>
    <dgm:cxn modelId="{DE5916E8-FC9C-4545-876F-484303A8C8B1}" type="presOf" srcId="{4837FF31-F65C-4873-93C3-C242F7DF89DE}" destId="{21B9F202-81B0-478D-A182-DE59C5B798B8}" srcOrd="0" destOrd="4" presId="urn:microsoft.com/office/officeart/2005/8/layout/hList1"/>
    <dgm:cxn modelId="{010C45FE-EA70-48DF-B546-C7EF19956720}" srcId="{134C3411-D3B2-4B09-871A-927E9E2A4B0F}" destId="{9B1BE218-9050-4EC1-85C5-33A8AC43BA75}" srcOrd="0" destOrd="0" parTransId="{3D1B7563-1D69-44EE-916E-E5D70B593EBB}" sibTransId="{D35E66DB-AB19-4DF1-BE3C-9D2FCB3B41A3}"/>
    <dgm:cxn modelId="{016DBEFF-60BC-416F-A4DE-856B8A659989}" srcId="{9B1BE218-9050-4EC1-85C5-33A8AC43BA75}" destId="{9986877D-0CEB-4A31-BBC4-0A81A03A2C3A}" srcOrd="5" destOrd="0" parTransId="{0559B3D8-2D73-426C-819C-13545A23163A}" sibTransId="{EE26761C-5AAA-4751-A39B-CD81E628E2FE}"/>
    <dgm:cxn modelId="{78643FB8-556E-4184-9160-EA6C18015B72}" type="presParOf" srcId="{88831F59-D8C7-4919-99D9-843B84ECF884}" destId="{FFEEF6ED-23BB-4201-A835-91D3373037A9}" srcOrd="0" destOrd="0" presId="urn:microsoft.com/office/officeart/2005/8/layout/hList1"/>
    <dgm:cxn modelId="{94F3D7A8-147A-4358-AD20-670FBE41743A}" type="presParOf" srcId="{FFEEF6ED-23BB-4201-A835-91D3373037A9}" destId="{2173EDCA-3B65-47B8-86BF-448B00B88C23}" srcOrd="0" destOrd="0" presId="urn:microsoft.com/office/officeart/2005/8/layout/hList1"/>
    <dgm:cxn modelId="{3713398D-EEA9-4870-872B-7AF81942F7E6}" type="presParOf" srcId="{FFEEF6ED-23BB-4201-A835-91D3373037A9}" destId="{21B9F202-81B0-478D-A182-DE59C5B798B8}" srcOrd="1" destOrd="0" presId="urn:microsoft.com/office/officeart/2005/8/layout/hList1"/>
    <dgm:cxn modelId="{DE3FDA5A-692C-416A-A363-F290D3633AD5}" type="presParOf" srcId="{88831F59-D8C7-4919-99D9-843B84ECF884}" destId="{8C0DF728-7733-4B1E-AB30-A66743666115}" srcOrd="1" destOrd="0" presId="urn:microsoft.com/office/officeart/2005/8/layout/hList1"/>
    <dgm:cxn modelId="{B3720895-7076-4304-B379-435A71980E61}" type="presParOf" srcId="{88831F59-D8C7-4919-99D9-843B84ECF884}" destId="{25E352FE-6958-4657-BBD2-559A2BF8FE36}" srcOrd="2" destOrd="0" presId="urn:microsoft.com/office/officeart/2005/8/layout/hList1"/>
    <dgm:cxn modelId="{A6C57C55-15C0-4956-948F-334896B37BD4}" type="presParOf" srcId="{25E352FE-6958-4657-BBD2-559A2BF8FE36}" destId="{52DABA96-5626-469E-8B48-301B0B9BD289}" srcOrd="0" destOrd="0" presId="urn:microsoft.com/office/officeart/2005/8/layout/hList1"/>
    <dgm:cxn modelId="{C35059B2-2F56-495F-84CF-9B10A74092F5}" type="presParOf" srcId="{25E352FE-6958-4657-BBD2-559A2BF8FE36}" destId="{400AFC00-7079-4B5A-8DA1-B8F3626314BE}" srcOrd="1" destOrd="0" presId="urn:microsoft.com/office/officeart/2005/8/layout/hList1"/>
    <dgm:cxn modelId="{E5620EDF-AEA5-4AE1-9E07-E22582897025}" type="presParOf" srcId="{88831F59-D8C7-4919-99D9-843B84ECF884}" destId="{D1259F1A-8562-4098-BF7E-1F5756DBDA4C}" srcOrd="3" destOrd="0" presId="urn:microsoft.com/office/officeart/2005/8/layout/hList1"/>
    <dgm:cxn modelId="{446B5B88-5D8C-478A-A85E-C499F2D7E879}" type="presParOf" srcId="{88831F59-D8C7-4919-99D9-843B84ECF884}" destId="{84C9692F-8950-4242-B0E6-C5C274C6CAAA}" srcOrd="4" destOrd="0" presId="urn:microsoft.com/office/officeart/2005/8/layout/hList1"/>
    <dgm:cxn modelId="{771486B7-64EA-40F4-BF6A-EEBD6E26E791}" type="presParOf" srcId="{84C9692F-8950-4242-B0E6-C5C274C6CAAA}" destId="{1BD78250-6091-4E8D-A4A4-A6C1405C219E}" srcOrd="0" destOrd="0" presId="urn:microsoft.com/office/officeart/2005/8/layout/hList1"/>
    <dgm:cxn modelId="{46378631-5A0C-4287-B286-0D53AAEEFF82}" type="presParOf" srcId="{84C9692F-8950-4242-B0E6-C5C274C6CAAA}" destId="{58299BCB-BA8B-43A8-A5AD-AE9D8B9CDCD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831FF-B8A6-4B42-B332-33B2406B3D60}">
      <dsp:nvSpPr>
        <dsp:cNvPr id="0" name=""/>
        <dsp:cNvSpPr/>
      </dsp:nvSpPr>
      <dsp:spPr>
        <a:xfrm>
          <a:off x="5337" y="25859"/>
          <a:ext cx="2426953" cy="18144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HR</a:t>
          </a:r>
        </a:p>
      </dsp:txBody>
      <dsp:txXfrm>
        <a:off x="5337" y="25859"/>
        <a:ext cx="2426953" cy="970781"/>
      </dsp:txXfrm>
    </dsp:sp>
    <dsp:sp modelId="{B7D5499A-69AF-425D-857A-C98837C7FDB8}">
      <dsp:nvSpPr>
        <dsp:cNvPr id="0" name=""/>
        <dsp:cNvSpPr/>
      </dsp:nvSpPr>
      <dsp:spPr>
        <a:xfrm>
          <a:off x="502424" y="996640"/>
          <a:ext cx="2426953" cy="24192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Communication for HR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Calendar</a:t>
          </a:r>
          <a:endParaRPr lang="fr-FR" sz="16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Kick-off meeting for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annual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interview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campaign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</a:p>
      </dsp:txBody>
      <dsp:txXfrm>
        <a:off x="573280" y="1067496"/>
        <a:ext cx="2285241" cy="2277488"/>
      </dsp:txXfrm>
    </dsp:sp>
    <dsp:sp modelId="{09D662BA-5640-40F9-8CB7-C8777C168565}">
      <dsp:nvSpPr>
        <dsp:cNvPr id="0" name=""/>
        <dsp:cNvSpPr/>
      </dsp:nvSpPr>
      <dsp:spPr>
        <a:xfrm>
          <a:off x="2800208" y="209129"/>
          <a:ext cx="779984" cy="60424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700" kern="1200"/>
        </a:p>
      </dsp:txBody>
      <dsp:txXfrm>
        <a:off x="2800208" y="329977"/>
        <a:ext cx="598712" cy="362545"/>
      </dsp:txXfrm>
    </dsp:sp>
    <dsp:sp modelId="{1C6093CD-C55B-4855-BC74-E9155D15DA62}">
      <dsp:nvSpPr>
        <dsp:cNvPr id="0" name=""/>
        <dsp:cNvSpPr/>
      </dsp:nvSpPr>
      <dsp:spPr>
        <a:xfrm>
          <a:off x="3903960" y="25859"/>
          <a:ext cx="2426953" cy="18144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Collaborato</a:t>
          </a:r>
          <a:r>
            <a:rPr lang="fr-FR" sz="24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r</a:t>
          </a:r>
        </a:p>
      </dsp:txBody>
      <dsp:txXfrm>
        <a:off x="3903960" y="25859"/>
        <a:ext cx="2426953" cy="970781"/>
      </dsp:txXfrm>
    </dsp:sp>
    <dsp:sp modelId="{03064285-5627-464E-96CF-88BF752D204B}">
      <dsp:nvSpPr>
        <dsp:cNvPr id="0" name=""/>
        <dsp:cNvSpPr/>
      </dsp:nvSpPr>
      <dsp:spPr>
        <a:xfrm>
          <a:off x="4401047" y="996640"/>
          <a:ext cx="2426953" cy="24192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Propose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individiual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 and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discuss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with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his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/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her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manager</a:t>
          </a:r>
        </a:p>
      </dsp:txBody>
      <dsp:txXfrm>
        <a:off x="4471903" y="1067496"/>
        <a:ext cx="2285241" cy="2277488"/>
      </dsp:txXfrm>
    </dsp:sp>
    <dsp:sp modelId="{34786130-4CFB-4B40-91DB-7F8DD24F716C}">
      <dsp:nvSpPr>
        <dsp:cNvPr id="0" name=""/>
        <dsp:cNvSpPr/>
      </dsp:nvSpPr>
      <dsp:spPr>
        <a:xfrm>
          <a:off x="6698831" y="209129"/>
          <a:ext cx="779984" cy="60424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700" kern="1200"/>
        </a:p>
      </dsp:txBody>
      <dsp:txXfrm>
        <a:off x="6698831" y="329977"/>
        <a:ext cx="598712" cy="362545"/>
      </dsp:txXfrm>
    </dsp:sp>
    <dsp:sp modelId="{A4582F67-AB7E-4A9D-93DA-90F13D9BE322}">
      <dsp:nvSpPr>
        <dsp:cNvPr id="0" name=""/>
        <dsp:cNvSpPr/>
      </dsp:nvSpPr>
      <dsp:spPr>
        <a:xfrm>
          <a:off x="7802583" y="25859"/>
          <a:ext cx="2426953" cy="18144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Manager</a:t>
          </a:r>
        </a:p>
      </dsp:txBody>
      <dsp:txXfrm>
        <a:off x="7802583" y="25859"/>
        <a:ext cx="2426953" cy="970781"/>
      </dsp:txXfrm>
    </dsp:sp>
    <dsp:sp modelId="{907F8C4B-47B7-4383-8373-34404B1D702C}">
      <dsp:nvSpPr>
        <dsp:cNvPr id="0" name=""/>
        <dsp:cNvSpPr/>
      </dsp:nvSpPr>
      <dsp:spPr>
        <a:xfrm>
          <a:off x="8299669" y="996640"/>
          <a:ext cx="2426953" cy="24192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Collect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team’s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OKR, to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be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validated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by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manager’s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direct report (N+2)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team </a:t>
          </a:r>
          <a:r>
            <a:rPr lang="fr-FR" sz="16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individual</a:t>
          </a:r>
          <a:r>
            <a:rPr lang="fr-FR" sz="16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OKR to HR for documentation</a:t>
          </a:r>
        </a:p>
      </dsp:txBody>
      <dsp:txXfrm>
        <a:off x="8370525" y="1067496"/>
        <a:ext cx="2285241" cy="22774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3EDCA-3B65-47B8-86BF-448B00B88C23}">
      <dsp:nvSpPr>
        <dsp:cNvPr id="0" name=""/>
        <dsp:cNvSpPr/>
      </dsp:nvSpPr>
      <dsp:spPr>
        <a:xfrm>
          <a:off x="3347" y="904641"/>
          <a:ext cx="3263974" cy="1174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As a manager,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the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role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is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to lead the interview</a:t>
          </a:r>
        </a:p>
      </dsp:txBody>
      <dsp:txXfrm>
        <a:off x="3347" y="904641"/>
        <a:ext cx="3263974" cy="1174191"/>
      </dsp:txXfrm>
    </dsp:sp>
    <dsp:sp modelId="{21B9F202-81B0-478D-A182-DE59C5B798B8}">
      <dsp:nvSpPr>
        <dsp:cNvPr id="0" name=""/>
        <dsp:cNvSpPr/>
      </dsp:nvSpPr>
      <dsp:spPr>
        <a:xfrm>
          <a:off x="3347" y="2078833"/>
          <a:ext cx="3263974" cy="25219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Open communication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Provide Constructive Feedback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Acknowledge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Achievements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Address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Concerns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2024 OKR review 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Discuss</a:t>
          </a: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Career</a:t>
          </a: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Development</a:t>
          </a: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and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give</a:t>
          </a: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advice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Drive to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reach</a:t>
          </a:r>
          <a:r>
            <a:rPr lang="fr-FR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agreement and put signature on the </a:t>
          </a:r>
          <a:r>
            <a:rPr lang="fr-FR" sz="1400" b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form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dirty="0"/>
        </a:p>
      </dsp:txBody>
      <dsp:txXfrm>
        <a:off x="3347" y="2078833"/>
        <a:ext cx="3263974" cy="2521968"/>
      </dsp:txXfrm>
    </dsp:sp>
    <dsp:sp modelId="{52DABA96-5626-469E-8B48-301B0B9BD289}">
      <dsp:nvSpPr>
        <dsp:cNvPr id="0" name=""/>
        <dsp:cNvSpPr/>
      </dsp:nvSpPr>
      <dsp:spPr>
        <a:xfrm>
          <a:off x="3724278" y="904641"/>
          <a:ext cx="3263974" cy="1174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As a collaborator,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it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is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important to engage in the dialogue</a:t>
          </a:r>
        </a:p>
      </dsp:txBody>
      <dsp:txXfrm>
        <a:off x="3724278" y="904641"/>
        <a:ext cx="3263974" cy="1174191"/>
      </dsp:txXfrm>
    </dsp:sp>
    <dsp:sp modelId="{400AFC00-7079-4B5A-8DA1-B8F3626314BE}">
      <dsp:nvSpPr>
        <dsp:cNvPr id="0" name=""/>
        <dsp:cNvSpPr/>
      </dsp:nvSpPr>
      <dsp:spPr>
        <a:xfrm>
          <a:off x="3724278" y="2078833"/>
          <a:ext cx="3263974" cy="25219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Actively participate in the discussion 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Highlight Contributions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Accept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Constructive Feedback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Clarify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Misunderstandings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Express </a:t>
          </a: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Development</a:t>
          </a: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b="0" i="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Needs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i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Commit to Learning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Approach the discussion with a positive and professional attitude, even addressing challenging concerns</a:t>
          </a:r>
          <a:endParaRPr lang="fr-FR" sz="1400" b="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3724278" y="2078833"/>
        <a:ext cx="3263974" cy="2521968"/>
      </dsp:txXfrm>
    </dsp:sp>
    <dsp:sp modelId="{1BD78250-6091-4E8D-A4A4-A6C1405C219E}">
      <dsp:nvSpPr>
        <dsp:cNvPr id="0" name=""/>
        <dsp:cNvSpPr/>
      </dsp:nvSpPr>
      <dsp:spPr>
        <a:xfrm>
          <a:off x="7445209" y="904641"/>
          <a:ext cx="3263974" cy="1174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HR will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accompany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Anywrers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during</a:t>
          </a:r>
          <a:r>
            <a:rPr lang="fr-FR" sz="21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the </a:t>
          </a:r>
          <a:r>
            <a:rPr lang="fr-FR" sz="2100" kern="1200" dirty="0" err="1">
              <a:latin typeface="Varela Round" panose="00000500000000000000" pitchFamily="2" charset="-79"/>
              <a:cs typeface="Varela Round" panose="00000500000000000000" pitchFamily="2" charset="-79"/>
            </a:rPr>
            <a:t>campaign</a:t>
          </a:r>
          <a:endParaRPr lang="fr-FR" sz="2100" kern="1200" dirty="0"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7445209" y="904641"/>
        <a:ext cx="3263974" cy="1174191"/>
      </dsp:txXfrm>
    </dsp:sp>
    <dsp:sp modelId="{58299BCB-BA8B-43A8-A5AD-AE9D8B9CDCDA}">
      <dsp:nvSpPr>
        <dsp:cNvPr id="0" name=""/>
        <dsp:cNvSpPr/>
      </dsp:nvSpPr>
      <dsp:spPr>
        <a:xfrm>
          <a:off x="7445209" y="2078833"/>
          <a:ext cx="3263974" cy="25219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HR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ticketing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system has new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function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to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request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when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you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need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support. A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way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to have data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analysis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for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next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HR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improvement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7445209" y="2078833"/>
        <a:ext cx="3263974" cy="2521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3EDCA-3B65-47B8-86BF-448B00B88C23}">
      <dsp:nvSpPr>
        <dsp:cNvPr id="0" name=""/>
        <dsp:cNvSpPr/>
      </dsp:nvSpPr>
      <dsp:spPr>
        <a:xfrm>
          <a:off x="3347" y="672527"/>
          <a:ext cx="3263974" cy="13055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As a manager </a:t>
          </a:r>
        </a:p>
      </dsp:txBody>
      <dsp:txXfrm>
        <a:off x="3347" y="672527"/>
        <a:ext cx="3263974" cy="1305589"/>
      </dsp:txXfrm>
    </dsp:sp>
    <dsp:sp modelId="{21B9F202-81B0-478D-A182-DE59C5B798B8}">
      <dsp:nvSpPr>
        <dsp:cNvPr id="0" name=""/>
        <dsp:cNvSpPr/>
      </dsp:nvSpPr>
      <dsp:spPr>
        <a:xfrm>
          <a:off x="3347" y="1978116"/>
          <a:ext cx="326397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Keep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the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forms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with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signatures.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Send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digital copies to HR, email: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continuous</a:t>
          </a:r>
          <a:r>
            <a:rPr lang="fr-FR" alt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support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Be </a:t>
          </a:r>
          <a:r>
            <a:rPr lang="fr-FR" alt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available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Regular check-in meeting. 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>
            <a:solidFill>
              <a:schemeClr val="accent2"/>
            </a:solidFill>
          </a:endParaRPr>
        </a:p>
      </dsp:txBody>
      <dsp:txXfrm>
        <a:off x="3347" y="1978116"/>
        <a:ext cx="3263974" cy="2854800"/>
      </dsp:txXfrm>
    </dsp:sp>
    <dsp:sp modelId="{52DABA96-5626-469E-8B48-301B0B9BD289}">
      <dsp:nvSpPr>
        <dsp:cNvPr id="0" name=""/>
        <dsp:cNvSpPr/>
      </dsp:nvSpPr>
      <dsp:spPr>
        <a:xfrm>
          <a:off x="3724278" y="672527"/>
          <a:ext cx="3263974" cy="13055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As a collaborator</a:t>
          </a:r>
          <a:r>
            <a:rPr lang="fr-FR" sz="37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</a:p>
      </dsp:txBody>
      <dsp:txXfrm>
        <a:off x="3724278" y="672527"/>
        <a:ext cx="3263974" cy="1305589"/>
      </dsp:txXfrm>
    </dsp:sp>
    <dsp:sp modelId="{400AFC00-7079-4B5A-8DA1-B8F3626314BE}">
      <dsp:nvSpPr>
        <dsp:cNvPr id="0" name=""/>
        <dsp:cNvSpPr/>
      </dsp:nvSpPr>
      <dsp:spPr>
        <a:xfrm>
          <a:off x="3724278" y="1978116"/>
          <a:ext cx="326397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Commit to individual OKR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Request supports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Demonstrate Accountability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3724278" y="1978116"/>
        <a:ext cx="3263974" cy="2854800"/>
      </dsp:txXfrm>
    </dsp:sp>
    <dsp:sp modelId="{1BD78250-6091-4E8D-A4A4-A6C1405C219E}">
      <dsp:nvSpPr>
        <dsp:cNvPr id="0" name=""/>
        <dsp:cNvSpPr/>
      </dsp:nvSpPr>
      <dsp:spPr>
        <a:xfrm>
          <a:off x="7445209" y="672527"/>
          <a:ext cx="3263974" cy="13055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HR</a:t>
          </a:r>
        </a:p>
      </dsp:txBody>
      <dsp:txXfrm>
        <a:off x="7445209" y="672527"/>
        <a:ext cx="3263974" cy="1305589"/>
      </dsp:txXfrm>
    </dsp:sp>
    <dsp:sp modelId="{58299BCB-BA8B-43A8-A5AD-AE9D8B9CDCDA}">
      <dsp:nvSpPr>
        <dsp:cNvPr id="0" name=""/>
        <dsp:cNvSpPr/>
      </dsp:nvSpPr>
      <dsp:spPr>
        <a:xfrm>
          <a:off x="7445209" y="1978116"/>
          <a:ext cx="3263974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Documentation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Manage the data extraits to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prepare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variable, and Talent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Review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/Salary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Review</a:t>
          </a:r>
          <a:endParaRPr lang="fr-FR" sz="1400" kern="1200" dirty="0">
            <a:solidFill>
              <a:schemeClr val="accent2"/>
            </a:solidFill>
            <a:latin typeface="Varela Round" panose="00000500000000000000" pitchFamily="2" charset="-79"/>
            <a:cs typeface="Varela Round" panose="00000500000000000000" pitchFamily="2" charset="-79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Will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announce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more info in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mid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Feb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for the </a:t>
          </a:r>
          <a:r>
            <a:rPr lang="fr-FR" sz="1400" kern="1200" dirty="0" err="1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next</a:t>
          </a:r>
          <a:r>
            <a:rPr lang="fr-FR" sz="1400" kern="12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rPr>
            <a:t> HR actions</a:t>
          </a:r>
        </a:p>
      </dsp:txBody>
      <dsp:txXfrm>
        <a:off x="7445209" y="1978116"/>
        <a:ext cx="3263974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7E19875-101B-3FDB-E7C2-3FAD220561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48677E-1551-E90F-3250-C8644969E4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1595-6D62-2A47-831D-82B4E6D53497}" type="datetimeFigureOut">
              <a:rPr lang="fr-FR" smtClean="0"/>
              <a:t>01/08/2024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BDD5BD-AED4-017D-0922-9893124D9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D19999-A3F9-59DE-3C3C-8AB81C3B5F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641F9-1B6F-D140-996E-8BA25B970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949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CF0BA-2B70-BE43-B60A-3B921C02ACC4}" type="datetimeFigureOut">
              <a:rPr lang="fr-FR" smtClean="0"/>
              <a:t>01/08/2024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F9C5-4B53-E347-A76D-1C69117E1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925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FREE IMAGES RESOURCES: FLATICON AND STOCKIO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75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546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2AF9C5-4B53-E347-A76D-1C69117E12C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509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2AF9C5-4B53-E347-A76D-1C69117E12C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922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9894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735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496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72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pPr marL="139700" indent="0">
              <a:buNone/>
            </a:pPr>
            <a:endParaRPr lang="fr-FR" alt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© 2016 Korn Ferry. All rights reserved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C78C07A-DC80-4FD6-A021-57B4247A84F3}" type="slidenum">
              <a:rPr kumimoji="0" lang="en-GB" alt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GB" alt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1320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pPr marL="139700" indent="0">
              <a:buNone/>
            </a:pPr>
            <a:endParaRPr lang="fr-FR" alt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© 2016 Korn Ferry. All rights reserved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C78C07A-DC80-4FD6-A021-57B4247A84F3}" type="slidenum">
              <a:rPr kumimoji="0" lang="en-GB" alt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GB" alt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8194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pPr marL="139700" indent="0">
              <a:buNone/>
            </a:pPr>
            <a:endParaRPr lang="fr-FR" alt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© 2016 Korn Ferry. All rights reserved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C78C07A-DC80-4FD6-A021-57B4247A84F3}" type="slidenum">
              <a:rPr kumimoji="0" lang="en-GB" alt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GB" alt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6145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pPr marL="139700" indent="0">
              <a:buNone/>
            </a:pPr>
            <a:endParaRPr lang="fr-FR" alt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© 2016 Korn Ferry. All rights reserved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C78C07A-DC80-4FD6-A021-57B4247A84F3}" type="slidenum">
              <a:rPr kumimoji="0" lang="en-GB" alt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GB" alt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409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pPr marL="139700" indent="0">
              <a:buNone/>
            </a:pPr>
            <a:endParaRPr lang="fr-FR" alt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alt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© 2016 Korn Ferry. All rights reserved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 numCol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C78C07A-DC80-4FD6-A021-57B4247A84F3}" type="slidenum">
              <a:rPr kumimoji="0" lang="en-GB" alt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GB" alt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282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532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AF9C5-4B53-E347-A76D-1C69117E12C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23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violet, Lilas, flou&#10;&#10;Description générée automatiquement">
            <a:extLst>
              <a:ext uri="{FF2B5EF4-FFF2-40B4-BE49-F238E27FC236}">
                <a16:creationId xmlns:a16="http://schemas.microsoft.com/office/drawing/2014/main" id="{0BB7B3EF-BCF5-8F41-7A51-9AC481D94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81581A5-5E28-EA30-2B67-9FB7B7FAF1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9264" y="887864"/>
            <a:ext cx="1858790" cy="4453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D22FF8-3849-AFC5-E747-E6F3BF7066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9266" y="1912748"/>
            <a:ext cx="8586902" cy="307816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10000"/>
              </a:lnSpc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in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5EAF14A-A765-2F1E-BDB7-0372ABB2F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9264" y="4265286"/>
            <a:ext cx="8586904" cy="7256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of the </a:t>
            </a:r>
            <a:r>
              <a:rPr lang="fr-FR" dirty="0" err="1"/>
              <a:t>presentation</a:t>
            </a:r>
            <a:r>
              <a:rPr lang="fr-FR" dirty="0"/>
              <a:t> (optionnel)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493C4B1-9F5C-DC64-DE51-A8998D9CFE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9638" y="6178422"/>
            <a:ext cx="3081337" cy="284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 err="1"/>
              <a:t>Month</a:t>
            </a:r>
            <a:r>
              <a:rPr lang="fr-FR" dirty="0"/>
              <a:t> XX, 2023</a:t>
            </a:r>
          </a:p>
        </p:txBody>
      </p:sp>
    </p:spTree>
    <p:extLst>
      <p:ext uri="{BB962C8B-B14F-4D97-AF65-F5344CB8AC3E}">
        <p14:creationId xmlns:p14="http://schemas.microsoft.com/office/powerpoint/2010/main" val="258763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FB0713AA-0E3E-2058-B0B8-FE14BE647C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5555472" y="-320725"/>
            <a:ext cx="11268260" cy="11268260"/>
          </a:xfrm>
          <a:prstGeom prst="rect">
            <a:avLst/>
          </a:prstGeom>
        </p:spPr>
      </p:pic>
      <p:pic>
        <p:nvPicPr>
          <p:cNvPr id="13" name="Image 12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40E1CEDA-7E14-A5D8-F177-CF0980EB21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5634130" y="-5136459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0B1FE9C-19BD-0259-065A-4B03E36CB0B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199" y="2212769"/>
            <a:ext cx="5105381" cy="36944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0C7F812-A3BD-C812-7FB3-B0B2EA18F4B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90600" y="1544595"/>
            <a:ext cx="10363171" cy="5436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876B749-116C-1E85-716B-87E4BC2D170D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re 1">
            <a:extLst>
              <a:ext uri="{FF2B5EF4-FFF2-40B4-BE49-F238E27FC236}">
                <a16:creationId xmlns:a16="http://schemas.microsoft.com/office/drawing/2014/main" id="{97156420-3966-194B-B69A-B84B429C17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779B9E7-B9BC-AB9A-A4EA-D074BB296F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48400" y="2212768"/>
            <a:ext cx="5105400" cy="36944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46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18733853-8AEE-4294-91EC-141821BCDC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472329" y="-1008983"/>
            <a:ext cx="11268260" cy="11268260"/>
          </a:xfrm>
          <a:prstGeom prst="rect">
            <a:avLst/>
          </a:prstGeom>
        </p:spPr>
      </p:pic>
      <p:pic>
        <p:nvPicPr>
          <p:cNvPr id="13" name="Image 12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65A6FF50-AA1D-E580-C1DE-F400FA338E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5634130" y="-5795113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97156420-3966-194B-B69A-B84B429C17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3006A3F9-D2FF-B47D-57F0-7267F490E64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199" y="1754659"/>
            <a:ext cx="5105381" cy="41525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77C0B10-2D02-3D03-B596-95564FAFF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48400" y="1754659"/>
            <a:ext cx="5105400" cy="415259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3297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ronde_côté_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37C087A5-F3D4-5E5D-AD24-10933EB223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6332220" y="-556699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7A4078D1-1F45-34CF-1C4D-1F2B2FDCF4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0993" y="612750"/>
            <a:ext cx="5375755" cy="6245250"/>
          </a:xfrm>
          <a:custGeom>
            <a:avLst/>
            <a:gdLst>
              <a:gd name="connsiteX0" fmla="*/ 3491335 w 5375755"/>
              <a:gd name="connsiteY0" fmla="*/ 0 h 6245250"/>
              <a:gd name="connsiteX1" fmla="*/ 5155513 w 5375755"/>
              <a:gd name="connsiteY1" fmla="*/ 421385 h 6245250"/>
              <a:gd name="connsiteX2" fmla="*/ 5375755 w 5375755"/>
              <a:gd name="connsiteY2" fmla="*/ 555186 h 6245250"/>
              <a:gd name="connsiteX3" fmla="*/ 5375755 w 5375755"/>
              <a:gd name="connsiteY3" fmla="*/ 6245250 h 6245250"/>
              <a:gd name="connsiteX4" fmla="*/ 1350533 w 5375755"/>
              <a:gd name="connsiteY4" fmla="*/ 6245250 h 6245250"/>
              <a:gd name="connsiteX5" fmla="*/ 1270522 w 5375755"/>
              <a:gd name="connsiteY5" fmla="*/ 6185419 h 6245250"/>
              <a:gd name="connsiteX6" fmla="*/ 0 w 5375755"/>
              <a:gd name="connsiteY6" fmla="*/ 3491335 h 6245250"/>
              <a:gd name="connsiteX7" fmla="*/ 3491335 w 5375755"/>
              <a:gd name="connsiteY7" fmla="*/ 0 h 624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75755" h="6245250">
                <a:moveTo>
                  <a:pt x="3491335" y="0"/>
                </a:moveTo>
                <a:cubicBezTo>
                  <a:pt x="4093901" y="0"/>
                  <a:pt x="4660814" y="152649"/>
                  <a:pt x="5155513" y="421385"/>
                </a:cubicBezTo>
                <a:lnTo>
                  <a:pt x="5375755" y="555186"/>
                </a:lnTo>
                <a:lnTo>
                  <a:pt x="5375755" y="6245250"/>
                </a:lnTo>
                <a:lnTo>
                  <a:pt x="1350533" y="6245250"/>
                </a:lnTo>
                <a:lnTo>
                  <a:pt x="1270522" y="6185419"/>
                </a:lnTo>
                <a:cubicBezTo>
                  <a:pt x="494583" y="5545057"/>
                  <a:pt x="0" y="4575954"/>
                  <a:pt x="0" y="3491335"/>
                </a:cubicBezTo>
                <a:cubicBezTo>
                  <a:pt x="0" y="1563124"/>
                  <a:pt x="1563124" y="0"/>
                  <a:pt x="34913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868A6B8-1C02-3B9F-CE83-CD0472D5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35613"/>
            <a:ext cx="5105400" cy="36716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0BC1FD2-9681-DB62-6811-679798E580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48109F30-36E1-1A66-E379-664266DFBE4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90600" y="1544595"/>
            <a:ext cx="4952999" cy="556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770BF22-B0F6-EFA5-9A6F-2E47F27E9B1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092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ronde_côté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EDB5A3C6-AFC4-BA72-99C4-EECEE4F97C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432865" y="-6672364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7A4078D1-1F45-34CF-1C4D-1F2B2FDCF4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0993" y="612750"/>
            <a:ext cx="5375755" cy="6245250"/>
          </a:xfrm>
          <a:custGeom>
            <a:avLst/>
            <a:gdLst>
              <a:gd name="connsiteX0" fmla="*/ 3491335 w 5375755"/>
              <a:gd name="connsiteY0" fmla="*/ 0 h 6245250"/>
              <a:gd name="connsiteX1" fmla="*/ 5155513 w 5375755"/>
              <a:gd name="connsiteY1" fmla="*/ 421385 h 6245250"/>
              <a:gd name="connsiteX2" fmla="*/ 5375755 w 5375755"/>
              <a:gd name="connsiteY2" fmla="*/ 555186 h 6245250"/>
              <a:gd name="connsiteX3" fmla="*/ 5375755 w 5375755"/>
              <a:gd name="connsiteY3" fmla="*/ 6245250 h 6245250"/>
              <a:gd name="connsiteX4" fmla="*/ 1350533 w 5375755"/>
              <a:gd name="connsiteY4" fmla="*/ 6245250 h 6245250"/>
              <a:gd name="connsiteX5" fmla="*/ 1270522 w 5375755"/>
              <a:gd name="connsiteY5" fmla="*/ 6185419 h 6245250"/>
              <a:gd name="connsiteX6" fmla="*/ 0 w 5375755"/>
              <a:gd name="connsiteY6" fmla="*/ 3491335 h 6245250"/>
              <a:gd name="connsiteX7" fmla="*/ 3491335 w 5375755"/>
              <a:gd name="connsiteY7" fmla="*/ 0 h 624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75755" h="6245250">
                <a:moveTo>
                  <a:pt x="3491335" y="0"/>
                </a:moveTo>
                <a:cubicBezTo>
                  <a:pt x="4093901" y="0"/>
                  <a:pt x="4660814" y="152649"/>
                  <a:pt x="5155513" y="421385"/>
                </a:cubicBezTo>
                <a:lnTo>
                  <a:pt x="5375755" y="555186"/>
                </a:lnTo>
                <a:lnTo>
                  <a:pt x="5375755" y="6245250"/>
                </a:lnTo>
                <a:lnTo>
                  <a:pt x="1350533" y="6245250"/>
                </a:lnTo>
                <a:lnTo>
                  <a:pt x="1270522" y="6185419"/>
                </a:lnTo>
                <a:cubicBezTo>
                  <a:pt x="494583" y="5545057"/>
                  <a:pt x="0" y="4575954"/>
                  <a:pt x="0" y="3491335"/>
                </a:cubicBezTo>
                <a:cubicBezTo>
                  <a:pt x="0" y="1563124"/>
                  <a:pt x="1563124" y="0"/>
                  <a:pt x="34913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8812DBEE-D88E-CDC5-EFBE-21B4E9E1C7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55805"/>
            <a:ext cx="5105400" cy="42514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85A67D-2707-0D59-B4C6-9879C864E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8180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675003CF-D9FD-BC93-1012-4F094B9F0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61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chap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A30EAA15-8BEE-4108-1CB0-772374043B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5529721" y="-4096238"/>
            <a:ext cx="11268260" cy="11268260"/>
          </a:xfrm>
          <a:prstGeom prst="rect">
            <a:avLst/>
          </a:prstGeom>
        </p:spPr>
      </p:pic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06996266-6DC4-D35E-F643-CEEF595AE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5450041" y="-542992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CBE3724-5902-7839-D56C-7B4092532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F3FB8FD4-014E-39D8-B302-8C7F0905B2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90601" y="1544595"/>
            <a:ext cx="5105391" cy="556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6836C2D-9271-E77E-38A4-7F6D9599A44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26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A30EAA15-8BEE-4108-1CB0-772374043B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085459" y="1087345"/>
            <a:ext cx="11268260" cy="11268260"/>
          </a:xfrm>
          <a:prstGeom prst="rect">
            <a:avLst/>
          </a:prstGeom>
        </p:spPr>
      </p:pic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06996266-6DC4-D35E-F643-CEEF595AE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5634130" y="-2899330"/>
            <a:ext cx="11268260" cy="1126826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CBE3724-5902-7839-D56C-7B4092532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960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A30EAA15-8BEE-4108-1CB0-772374043B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870113" y="-932310"/>
            <a:ext cx="6695143" cy="6695143"/>
          </a:xfrm>
          <a:prstGeom prst="rect">
            <a:avLst/>
          </a:prstGeom>
        </p:spPr>
      </p:pic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06996266-6DC4-D35E-F643-CEEF595AE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4487599" y="-3211402"/>
            <a:ext cx="11268260" cy="11268260"/>
          </a:xfrm>
          <a:prstGeom prst="rect">
            <a:avLst/>
          </a:prstGeom>
        </p:spPr>
      </p:pic>
      <p:pic>
        <p:nvPicPr>
          <p:cNvPr id="31" name="Image 30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2B3631C8-CD42-4AB8-CB1E-92197DD447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405150" y="1361715"/>
            <a:ext cx="6695143" cy="6695143"/>
          </a:xfrm>
          <a:prstGeom prst="rect">
            <a:avLst/>
          </a:prstGeom>
        </p:spPr>
      </p:pic>
      <p:sp>
        <p:nvSpPr>
          <p:cNvPr id="20" name="Rectangle aux angles arrondis">
            <a:extLst>
              <a:ext uri="{FF2B5EF4-FFF2-40B4-BE49-F238E27FC236}">
                <a16:creationId xmlns:a16="http://schemas.microsoft.com/office/drawing/2014/main" id="{0A53C94C-15D9-245C-5037-AAC08FEEBA15}"/>
              </a:ext>
            </a:extLst>
          </p:cNvPr>
          <p:cNvSpPr/>
          <p:nvPr userDrawn="1"/>
        </p:nvSpPr>
        <p:spPr>
          <a:xfrm>
            <a:off x="4396409" y="3703831"/>
            <a:ext cx="3315372" cy="2171631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CBE3724-5902-7839-D56C-7B4092532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9" name="Rectangle aux angles arrondis">
            <a:extLst>
              <a:ext uri="{FF2B5EF4-FFF2-40B4-BE49-F238E27FC236}">
                <a16:creationId xmlns:a16="http://schemas.microsoft.com/office/drawing/2014/main" id="{0436A801-A8C7-A01D-11AD-0F5022114450}"/>
              </a:ext>
            </a:extLst>
          </p:cNvPr>
          <p:cNvSpPr/>
          <p:nvPr userDrawn="1"/>
        </p:nvSpPr>
        <p:spPr>
          <a:xfrm>
            <a:off x="918301" y="1886952"/>
            <a:ext cx="3315372" cy="1652969"/>
          </a:xfrm>
          <a:prstGeom prst="roundRect">
            <a:avLst>
              <a:gd name="adj" fmla="val 6712"/>
            </a:avLst>
          </a:prstGeom>
          <a:solidFill>
            <a:schemeClr val="accent3"/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1" name="Rectangle aux angles arrondis">
            <a:extLst>
              <a:ext uri="{FF2B5EF4-FFF2-40B4-BE49-F238E27FC236}">
                <a16:creationId xmlns:a16="http://schemas.microsoft.com/office/drawing/2014/main" id="{F27C4B46-2421-DEA6-849C-46F0900504CA}"/>
              </a:ext>
            </a:extLst>
          </p:cNvPr>
          <p:cNvSpPr/>
          <p:nvPr userDrawn="1"/>
        </p:nvSpPr>
        <p:spPr>
          <a:xfrm>
            <a:off x="4400992" y="1886952"/>
            <a:ext cx="3315372" cy="1652969"/>
          </a:xfrm>
          <a:prstGeom prst="roundRect">
            <a:avLst>
              <a:gd name="adj" fmla="val 6712"/>
            </a:avLst>
          </a:prstGeom>
          <a:solidFill>
            <a:schemeClr val="accent3"/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2" name="Rectangle aux angles arrondis">
            <a:extLst>
              <a:ext uri="{FF2B5EF4-FFF2-40B4-BE49-F238E27FC236}">
                <a16:creationId xmlns:a16="http://schemas.microsoft.com/office/drawing/2014/main" id="{49B2EB9C-A203-BDE3-A290-3A40A836BDFE}"/>
              </a:ext>
            </a:extLst>
          </p:cNvPr>
          <p:cNvSpPr/>
          <p:nvPr userDrawn="1"/>
        </p:nvSpPr>
        <p:spPr>
          <a:xfrm>
            <a:off x="7883683" y="1886952"/>
            <a:ext cx="3315372" cy="1652969"/>
          </a:xfrm>
          <a:prstGeom prst="roundRect">
            <a:avLst>
              <a:gd name="adj" fmla="val 6712"/>
            </a:avLst>
          </a:prstGeom>
          <a:solidFill>
            <a:schemeClr val="accent3"/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3" name="Rectangle aux angles arrondis">
            <a:extLst>
              <a:ext uri="{FF2B5EF4-FFF2-40B4-BE49-F238E27FC236}">
                <a16:creationId xmlns:a16="http://schemas.microsoft.com/office/drawing/2014/main" id="{B9B7C4BD-565C-1A58-139B-07EC65537569}"/>
              </a:ext>
            </a:extLst>
          </p:cNvPr>
          <p:cNvSpPr/>
          <p:nvPr userDrawn="1"/>
        </p:nvSpPr>
        <p:spPr>
          <a:xfrm>
            <a:off x="918301" y="3703831"/>
            <a:ext cx="3315372" cy="2171631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5" name="Rectangle aux angles arrondis">
            <a:extLst>
              <a:ext uri="{FF2B5EF4-FFF2-40B4-BE49-F238E27FC236}">
                <a16:creationId xmlns:a16="http://schemas.microsoft.com/office/drawing/2014/main" id="{4C079ACF-D599-2A49-CCB8-70DA2061197A}"/>
              </a:ext>
            </a:extLst>
          </p:cNvPr>
          <p:cNvSpPr/>
          <p:nvPr userDrawn="1"/>
        </p:nvSpPr>
        <p:spPr>
          <a:xfrm>
            <a:off x="7883683" y="3703831"/>
            <a:ext cx="3315372" cy="2171631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D56F5954-5B25-B2AB-876E-B63A6D0890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4600" y="2144713"/>
            <a:ext cx="2650392" cy="1169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B0A94E12-2572-96F5-8A5C-E41A5C9C2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70792" y="2144713"/>
            <a:ext cx="2650392" cy="1169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B1EC7884-96CC-EB70-2055-FBBF5E7C1E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16173" y="2144713"/>
            <a:ext cx="2650392" cy="1169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D8C6939B-C77F-206F-EADA-07071BEFD2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44600" y="3991098"/>
            <a:ext cx="265039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8049AF02-528C-53DA-5807-DA3EAECADC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4600" y="4334275"/>
            <a:ext cx="2650392" cy="11872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469AA90E-8DB6-B5F5-7FAF-837FADCE367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0792" y="3991098"/>
            <a:ext cx="265039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0C53FE3-A508-88B9-CD55-42AFB77B2D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0792" y="4334275"/>
            <a:ext cx="2650392" cy="11872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21801BE1-6E71-C3B5-F37A-988F63971F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16173" y="3991098"/>
            <a:ext cx="265039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2E77EBC5-EDBE-C25C-7DDD-827A50696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6173" y="4334275"/>
            <a:ext cx="2650392" cy="11872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A30EAA15-8BEE-4108-1CB0-772374043B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5248897" y="-480670"/>
            <a:ext cx="6695143" cy="6695143"/>
          </a:xfrm>
          <a:prstGeom prst="rect">
            <a:avLst/>
          </a:prstGeom>
        </p:spPr>
      </p:pic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06996266-6DC4-D35E-F643-CEEF595AE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4256914" y="-696269"/>
            <a:ext cx="11268260" cy="11268260"/>
          </a:xfrm>
          <a:prstGeom prst="rect">
            <a:avLst/>
          </a:prstGeom>
        </p:spPr>
      </p:pic>
      <p:pic>
        <p:nvPicPr>
          <p:cNvPr id="31" name="Image 30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2B3631C8-CD42-4AB8-CB1E-92197DD447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405150" y="1361715"/>
            <a:ext cx="6695143" cy="6695143"/>
          </a:xfrm>
          <a:prstGeom prst="rect">
            <a:avLst/>
          </a:prstGeom>
        </p:spPr>
      </p:pic>
      <p:sp>
        <p:nvSpPr>
          <p:cNvPr id="2" name="Rectangle aux angles arrondis">
            <a:extLst>
              <a:ext uri="{FF2B5EF4-FFF2-40B4-BE49-F238E27FC236}">
                <a16:creationId xmlns:a16="http://schemas.microsoft.com/office/drawing/2014/main" id="{FE8C40BE-32E5-DEE1-B3D1-FA8E6DAC9FA8}"/>
              </a:ext>
            </a:extLst>
          </p:cNvPr>
          <p:cNvSpPr/>
          <p:nvPr userDrawn="1"/>
        </p:nvSpPr>
        <p:spPr>
          <a:xfrm>
            <a:off x="918301" y="2391508"/>
            <a:ext cx="2537500" cy="3695065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8" name="Rectangle aux angles arrondis">
            <a:extLst>
              <a:ext uri="{FF2B5EF4-FFF2-40B4-BE49-F238E27FC236}">
                <a16:creationId xmlns:a16="http://schemas.microsoft.com/office/drawing/2014/main" id="{29CDA470-B163-59B3-3F13-3B86E77D9399}"/>
              </a:ext>
            </a:extLst>
          </p:cNvPr>
          <p:cNvSpPr/>
          <p:nvPr userDrawn="1"/>
        </p:nvSpPr>
        <p:spPr>
          <a:xfrm>
            <a:off x="3595507" y="2391508"/>
            <a:ext cx="2537500" cy="3695065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0" name="Rectangle aux angles arrondis">
            <a:extLst>
              <a:ext uri="{FF2B5EF4-FFF2-40B4-BE49-F238E27FC236}">
                <a16:creationId xmlns:a16="http://schemas.microsoft.com/office/drawing/2014/main" id="{CC21B4A9-83B1-A402-A36C-30FB2AC9729A}"/>
              </a:ext>
            </a:extLst>
          </p:cNvPr>
          <p:cNvSpPr/>
          <p:nvPr userDrawn="1"/>
        </p:nvSpPr>
        <p:spPr>
          <a:xfrm>
            <a:off x="6272713" y="2391508"/>
            <a:ext cx="2537500" cy="3695065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14" name="Rectangle aux angles arrondis">
            <a:extLst>
              <a:ext uri="{FF2B5EF4-FFF2-40B4-BE49-F238E27FC236}">
                <a16:creationId xmlns:a16="http://schemas.microsoft.com/office/drawing/2014/main" id="{8D9C2C97-04E8-33A9-1AA3-61C8707CE5F1}"/>
              </a:ext>
            </a:extLst>
          </p:cNvPr>
          <p:cNvSpPr/>
          <p:nvPr userDrawn="1"/>
        </p:nvSpPr>
        <p:spPr>
          <a:xfrm>
            <a:off x="8926248" y="2391508"/>
            <a:ext cx="2537500" cy="3695065"/>
          </a:xfrm>
          <a:prstGeom prst="roundRect">
            <a:avLst>
              <a:gd name="adj" fmla="val 6712"/>
            </a:avLst>
          </a:prstGeom>
          <a:solidFill>
            <a:srgbClr val="FFFFFF">
              <a:alpha val="60143"/>
            </a:srgbClr>
          </a:solidFill>
          <a:ln w="12700">
            <a:miter lim="400000"/>
          </a:ln>
          <a:effectLst>
            <a:outerShdw blurRad="889000" dir="2700000" algn="tl" rotWithShape="0">
              <a:prstClr val="black">
                <a:alpha val="10000"/>
              </a:prst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EDEBF5"/>
                </a:solidFill>
              </a:defRPr>
            </a:pPr>
            <a:endParaRPr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CBE3724-5902-7839-D56C-7B4092532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74919"/>
            <a:ext cx="10515579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D8C6939B-C77F-206F-EADA-07071BEFD2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4001" y="2623972"/>
            <a:ext cx="218432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8049AF02-528C-53DA-5807-DA3EAECADC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04001" y="2967149"/>
            <a:ext cx="2184322" cy="2774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08B17027-6F55-B133-041B-A363828428B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90600" y="1544595"/>
            <a:ext cx="10363171" cy="5436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B45663A-9B25-D837-CDBF-CB8DC176B50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24BBB5E4-570D-EAA9-F607-1053FC9EC9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72096" y="2623972"/>
            <a:ext cx="218432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82066AAA-7E8E-84FA-547E-A11958E812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2096" y="2967149"/>
            <a:ext cx="2184322" cy="2774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555788A-7FF4-DC4C-89FC-9EB8844EA6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694" y="2623972"/>
            <a:ext cx="218432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257031D-2726-BB93-76DD-16B6DF30E7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6694" y="2967149"/>
            <a:ext cx="2184322" cy="2774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52B8644E-E0D8-47C8-0EAE-FD7D48490E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0293" y="2623972"/>
            <a:ext cx="2184322" cy="3312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A38E292D-E534-489A-2C2D-E7581DED38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00293" y="2967149"/>
            <a:ext cx="2184322" cy="2774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146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_de_couver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flou&#10;&#10;Description générée automatiquement">
            <a:extLst>
              <a:ext uri="{FF2B5EF4-FFF2-40B4-BE49-F238E27FC236}">
                <a16:creationId xmlns:a16="http://schemas.microsoft.com/office/drawing/2014/main" id="{3ECB7410-5642-7C94-B81F-6033D612FD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451A72-4B7D-721E-72D1-0718C995B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86777" y="3250564"/>
            <a:ext cx="2017536" cy="48336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9A04163-2378-75BA-9F7B-AE042DECE01B}"/>
              </a:ext>
            </a:extLst>
          </p:cNvPr>
          <p:cNvSpPr txBox="1"/>
          <p:nvPr userDrawn="1"/>
        </p:nvSpPr>
        <p:spPr>
          <a:xfrm>
            <a:off x="4064523" y="5843099"/>
            <a:ext cx="4062952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fr-FR" sz="1400" b="1" dirty="0" err="1">
                <a:solidFill>
                  <a:schemeClr val="tx1"/>
                </a:solidFill>
              </a:rPr>
              <a:t>anywr-group.com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D3BD6E6-68F6-56AD-0396-9D3F57956C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20356" y="4707942"/>
            <a:ext cx="3951287" cy="30777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+33 6 00 00 00 00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0BBB4E0C-8DC1-1D73-3968-2511238B08B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20356" y="5054452"/>
            <a:ext cx="3951287" cy="30777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err="1"/>
              <a:t>name@anywr-group.com</a:t>
            </a: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30815B3-8B62-875A-0662-B5C33FC7B75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120356" y="4140364"/>
            <a:ext cx="3951287" cy="30777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Contact </a:t>
            </a:r>
            <a:r>
              <a:rPr lang="fr-FR" dirty="0" err="1"/>
              <a:t>name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54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11E07893-FD34-8264-C721-2130EE88E7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4325068" y="-4223501"/>
            <a:ext cx="12628458" cy="12628458"/>
          </a:xfrm>
          <a:prstGeom prst="rect">
            <a:avLst/>
          </a:prstGeom>
        </p:spPr>
      </p:pic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BA8C3F30-F147-F276-14C8-C4057DCE1E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5088980" y="-1931321"/>
            <a:ext cx="12628458" cy="126284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0DF1D2-3279-7482-8676-31489C5452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2723" y="1476777"/>
            <a:ext cx="3122387" cy="390444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034E-DB1C-87C5-7944-C4FD3948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256572-BA39-D1E8-0704-19CE3553A1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C9917DF-1E47-003F-5DC6-112E077EC4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27833" y="1796248"/>
            <a:ext cx="5331594" cy="305374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+mj-lt"/>
              <a:buAutoNum type="arabicPeriod"/>
              <a:tabLst/>
              <a:defRPr lang="fr-FR" sz="18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  <a:p>
            <a:pPr lvl="0"/>
            <a:r>
              <a:rPr lang="fr-FR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2983688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numCol="1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 alt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 numCol="1"/>
          <a:lstStyle/>
          <a:p>
            <a:endParaRPr lang="en-GB" alt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 numCol="1"/>
          <a:lstStyle/>
          <a:p>
            <a:fld id="{8D106B86-2C1D-4C37-AAEC-BECB664F03FD}" type="slidenum">
              <a:rPr lang="en-GB" altLang="en-GB" smtClean="0"/>
              <a:pPr/>
              <a:t>‹N°›</a:t>
            </a:fld>
            <a:endParaRPr lang="en-GB" alt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38800" y="1555201"/>
            <a:ext cx="10515600" cy="4500563"/>
          </a:xfrm>
        </p:spPr>
        <p:txBody>
          <a:bodyPr numCol="1"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328276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44"/>
          <p:cNvGrpSpPr/>
          <p:nvPr/>
        </p:nvGrpSpPr>
        <p:grpSpPr>
          <a:xfrm>
            <a:off x="359675" y="1171974"/>
            <a:ext cx="11504125" cy="5347919"/>
            <a:chOff x="4707810" y="1200808"/>
            <a:chExt cx="11423400" cy="5310392"/>
          </a:xfrm>
        </p:grpSpPr>
        <p:sp>
          <p:nvSpPr>
            <p:cNvPr id="57" name="Google Shape;57;p44"/>
            <p:cNvSpPr/>
            <p:nvPr/>
          </p:nvSpPr>
          <p:spPr>
            <a:xfrm rot="10800000">
              <a:off x="4707810" y="1200808"/>
              <a:ext cx="11423400" cy="5310300"/>
            </a:xfrm>
            <a:prstGeom prst="snip1Rect">
              <a:avLst>
                <a:gd name="adj" fmla="val 1583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4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4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47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44"/>
          <p:cNvSpPr txBox="1">
            <a:spLocks noGrp="1"/>
          </p:cNvSpPr>
          <p:nvPr>
            <p:ph type="title"/>
          </p:nvPr>
        </p:nvSpPr>
        <p:spPr>
          <a:xfrm>
            <a:off x="380567" y="477851"/>
            <a:ext cx="11201600" cy="7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4"/>
          <p:cNvSpPr txBox="1">
            <a:spLocks noGrp="1"/>
          </p:cNvSpPr>
          <p:nvPr>
            <p:ph type="sldNum" idx="12"/>
          </p:nvPr>
        </p:nvSpPr>
        <p:spPr>
          <a:xfrm>
            <a:off x="678300" y="5683884"/>
            <a:ext cx="6192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6B9FA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39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_Core"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2C72B8-509C-66F1-A87D-E01702578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03D5808-7F59-0C5C-76A8-17671607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339725"/>
            <a:ext cx="5680075" cy="991727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  <a:latin typeface="Calibi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0A3E60-16B0-B57B-655B-CF89A58AA719}"/>
              </a:ext>
            </a:extLst>
          </p:cNvPr>
          <p:cNvSpPr/>
          <p:nvPr userDrawn="1"/>
        </p:nvSpPr>
        <p:spPr bwMode="auto">
          <a:xfrm>
            <a:off x="5404088" y="6532576"/>
            <a:ext cx="1383825" cy="2306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36150" bIns="0" rtlCol="0" anchor="ctr"/>
          <a:lstStyle/>
          <a:p>
            <a:pPr algn="ctr"/>
            <a:r>
              <a:rPr lang="fr-FR" sz="904">
                <a:solidFill>
                  <a:schemeClr val="bg1"/>
                </a:solidFill>
                <a:latin typeface="+mj-lt"/>
              </a:rPr>
              <a:t>Strictement confidentiel</a:t>
            </a:r>
            <a:endParaRPr lang="fr-FR" sz="1055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EB32AA5F-DC40-85C9-E1E8-A97CF87AB4B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376363"/>
            <a:ext cx="5565775" cy="4897437"/>
          </a:xfrm>
          <a:prstGeom prst="rect">
            <a:avLst/>
          </a:prstGeom>
        </p:spPr>
        <p:txBody>
          <a:bodyPr lIns="0" rIns="0"/>
          <a:lstStyle>
            <a:lvl1pPr marL="182563" indent="-182563">
              <a:lnSpc>
                <a:spcPct val="100000"/>
              </a:lnSpc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58775" indent="-179388">
              <a:lnSpc>
                <a:spcPct val="100000"/>
              </a:lnSpc>
              <a:spcBef>
                <a:spcPts val="600"/>
              </a:spcBef>
              <a:buFont typeface="Wingdings 3" panose="05040102010807070707" pitchFamily="18" charset="2"/>
              <a:buChar char=""/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38163" indent="-179388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717550" indent="-179388">
              <a:lnSpc>
                <a:spcPct val="100000"/>
              </a:lnSpc>
              <a:spcBef>
                <a:spcPts val="100"/>
              </a:spcBef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896938" indent="-179388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"/>
              <a:defRPr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02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7">
          <p15:clr>
            <a:srgbClr val="FBAE40"/>
          </p15:clr>
        </p15:guide>
        <p15:guide id="2" orient="horz" pos="210">
          <p15:clr>
            <a:srgbClr val="FBAE40"/>
          </p15:clr>
        </p15:guide>
        <p15:guide id="3" orient="horz" pos="3952">
          <p15:clr>
            <a:srgbClr val="FBAE40"/>
          </p15:clr>
        </p15:guide>
        <p15:guide id="4" pos="166">
          <p15:clr>
            <a:srgbClr val="FBAE40"/>
          </p15:clr>
        </p15:guide>
        <p15:guide id="5" pos="75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5E6A84-725E-C9A8-97AF-239F8905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5370" y="6356350"/>
            <a:ext cx="27432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9CE0F7-24FD-D67F-34C7-D9E8870E6E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350511" y="6520514"/>
            <a:ext cx="811491" cy="1935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8218901-52BD-07D6-FA47-F65BF4819F5D}"/>
              </a:ext>
            </a:extLst>
          </p:cNvPr>
          <p:cNvSpPr/>
          <p:nvPr userDrawn="1"/>
        </p:nvSpPr>
        <p:spPr bwMode="auto">
          <a:xfrm>
            <a:off x="5404088" y="6532576"/>
            <a:ext cx="1383825" cy="2306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36150" bIns="0" rtlCol="0" anchor="ctr"/>
          <a:lstStyle/>
          <a:p>
            <a:pPr algn="ctr"/>
            <a:r>
              <a:rPr lang="fr-FR" sz="904">
                <a:solidFill>
                  <a:schemeClr val="tx1"/>
                </a:solidFill>
                <a:latin typeface="+mj-lt"/>
              </a:rPr>
              <a:t>Strictement confidentiel</a:t>
            </a:r>
            <a:endParaRPr lang="fr-FR" sz="1055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81692F45-DC46-29AE-5294-BE3787692C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271588"/>
            <a:ext cx="11664950" cy="5002212"/>
          </a:xfrm>
          <a:prstGeom prst="rect">
            <a:avLst/>
          </a:prstGeom>
        </p:spPr>
        <p:txBody>
          <a:bodyPr lIns="0" rIns="0"/>
          <a:lstStyle>
            <a:lvl1pPr marL="182563" indent="-182563">
              <a:lnSpc>
                <a:spcPct val="100000"/>
              </a:lnSpc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58775" indent="-179388">
              <a:lnSpc>
                <a:spcPct val="100000"/>
              </a:lnSpc>
              <a:spcBef>
                <a:spcPts val="600"/>
              </a:spcBef>
              <a:buFont typeface="Wingdings 3" panose="05040102010807070707" pitchFamily="18" charset="2"/>
              <a:buChar char=""/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38163" indent="-179388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717550" indent="-179388">
              <a:lnSpc>
                <a:spcPct val="100000"/>
              </a:lnSpc>
              <a:spcBef>
                <a:spcPts val="100"/>
              </a:spcBef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896938" indent="-179388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"/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4DED400-F0D3-F71C-286D-C137324B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346076"/>
            <a:ext cx="10515600" cy="714738"/>
          </a:xfrm>
          <a:prstGeom prst="rect">
            <a:avLst/>
          </a:prstGeom>
        </p:spPr>
        <p:txBody>
          <a:bodyPr/>
          <a:lstStyle>
            <a:lvl1pPr>
              <a:defRPr sz="2800" b="1">
                <a:latin typeface="Calibi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83502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3952">
          <p15:clr>
            <a:srgbClr val="FBAE40"/>
          </p15:clr>
        </p15:guide>
        <p15:guide id="3" pos="166">
          <p15:clr>
            <a:srgbClr val="FBAE40"/>
          </p15:clr>
        </p15:guide>
        <p15:guide id="4" pos="7514">
          <p15:clr>
            <a:srgbClr val="FBAE40"/>
          </p15:clr>
        </p15:guide>
        <p15:guide id="5" orient="horz" pos="2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flou&#10;&#10;Description générée automatiquement">
            <a:extLst>
              <a:ext uri="{FF2B5EF4-FFF2-40B4-BE49-F238E27FC236}">
                <a16:creationId xmlns:a16="http://schemas.microsoft.com/office/drawing/2014/main" id="{DAAC26D6-6D5D-8802-948A-6235499E40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14E260A-4D07-CAB3-60E1-7420422FC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13000"/>
            <a:ext cx="9144000" cy="3078163"/>
          </a:xfrm>
          <a:prstGeom prst="rect">
            <a:avLst/>
          </a:prstGeom>
        </p:spPr>
        <p:txBody>
          <a:bodyPr anchor="b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0E683E-74D8-EB91-2E37-7A13C333CA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B1457CDC-429F-56CD-5DD6-7AE78316C4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 descr="Une image contenant habits, homme, mur, personne&#10;&#10;Description générée automatiquement">
            <a:extLst>
              <a:ext uri="{FF2B5EF4-FFF2-40B4-BE49-F238E27FC236}">
                <a16:creationId xmlns:a16="http://schemas.microsoft.com/office/drawing/2014/main" id="{DD3197E9-156E-FF1E-66AD-C3F3AC2EE7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201" y="0"/>
            <a:ext cx="12192000" cy="6858000"/>
          </a:xfrm>
          <a:prstGeom prst="rect">
            <a:avLst/>
          </a:prstGeom>
        </p:spPr>
      </p:pic>
      <p:pic>
        <p:nvPicPr>
          <p:cNvPr id="36" name="Image 35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E5B83B0B-B5AF-953D-07E5-966183CE2D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47196" y="-3280289"/>
            <a:ext cx="10446431" cy="10446431"/>
          </a:xfrm>
          <a:prstGeom prst="rect">
            <a:avLst/>
          </a:prstGeom>
        </p:spPr>
      </p:pic>
      <p:pic>
        <p:nvPicPr>
          <p:cNvPr id="37" name="Image 36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33363E2B-3C2E-500B-131A-1A323FA527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1426384" y="1206652"/>
            <a:ext cx="7703230" cy="7703230"/>
          </a:xfrm>
          <a:prstGeom prst="rect">
            <a:avLst/>
          </a:prstGeom>
        </p:spPr>
      </p:pic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F2728D1E-1E97-CB95-FBDE-1D98AD0F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50725" y="864834"/>
            <a:ext cx="4003518" cy="4003518"/>
          </a:xfrm>
          <a:prstGeom prst="rect">
            <a:avLst/>
          </a:prstGeom>
        </p:spPr>
      </p:pic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956DA25A-F3F3-48BA-0AAD-9855FA9C43BC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1833B24-9D74-4B02-4372-3E96F9306BED}"/>
              </a:ext>
            </a:extLst>
          </p:cNvPr>
          <p:cNvSpPr/>
          <p:nvPr userDrawn="1"/>
        </p:nvSpPr>
        <p:spPr>
          <a:xfrm>
            <a:off x="815794" y="1615341"/>
            <a:ext cx="2119322" cy="211932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1F0547F-74AB-0CDE-B336-2FF486077AF9}"/>
              </a:ext>
            </a:extLst>
          </p:cNvPr>
          <p:cNvSpPr/>
          <p:nvPr userDrawn="1"/>
        </p:nvSpPr>
        <p:spPr>
          <a:xfrm>
            <a:off x="3721301" y="1615341"/>
            <a:ext cx="2119322" cy="211932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4032D55-8E70-B12A-27BD-3FFCD5619C85}"/>
              </a:ext>
            </a:extLst>
          </p:cNvPr>
          <p:cNvSpPr/>
          <p:nvPr userDrawn="1"/>
        </p:nvSpPr>
        <p:spPr>
          <a:xfrm>
            <a:off x="6465595" y="1615341"/>
            <a:ext cx="2119322" cy="211932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B6FA3C6-B8E6-00E5-947D-AF042189B256}"/>
              </a:ext>
            </a:extLst>
          </p:cNvPr>
          <p:cNvSpPr/>
          <p:nvPr userDrawn="1"/>
        </p:nvSpPr>
        <p:spPr>
          <a:xfrm>
            <a:off x="2260079" y="3734663"/>
            <a:ext cx="2119322" cy="211932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AA9C4E1-3CF1-F640-96D0-25F3B8D36133}"/>
              </a:ext>
            </a:extLst>
          </p:cNvPr>
          <p:cNvSpPr/>
          <p:nvPr userDrawn="1"/>
        </p:nvSpPr>
        <p:spPr>
          <a:xfrm>
            <a:off x="5155646" y="3734663"/>
            <a:ext cx="2119322" cy="211932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09D5089-302E-13EE-9CF3-6238E27234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0869A3F-14A4-22B4-A678-854F009F1A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105156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A5AADD-2331-F533-1CDA-717256B4E1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5FAB2430-8A41-7BA8-8AC9-3B208FFD1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5794" y="2047865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id="{75B002CD-AC9D-8042-2D02-2098E7A30E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793" y="2743833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1AB73FA7-B05E-D0AA-E989-909EB7F0AC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9554" y="2047865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89C5F4D7-2A3D-A6A6-6850-B6049F21B9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9553" y="2743833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29" name="Espace réservé du texte 24">
            <a:extLst>
              <a:ext uri="{FF2B5EF4-FFF2-40B4-BE49-F238E27FC236}">
                <a16:creationId xmlns:a16="http://schemas.microsoft.com/office/drawing/2014/main" id="{83894EE9-5CE3-89A7-6B24-272D31D801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3846" y="2047865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30" name="Espace réservé du texte 24">
            <a:extLst>
              <a:ext uri="{FF2B5EF4-FFF2-40B4-BE49-F238E27FC236}">
                <a16:creationId xmlns:a16="http://schemas.microsoft.com/office/drawing/2014/main" id="{6F243A81-8BDE-2CD1-2DC2-FB47B5A4DC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63845" y="2743833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31" name="Espace réservé du texte 24">
            <a:extLst>
              <a:ext uri="{FF2B5EF4-FFF2-40B4-BE49-F238E27FC236}">
                <a16:creationId xmlns:a16="http://schemas.microsoft.com/office/drawing/2014/main" id="{80666B17-163C-3AAC-079A-2615C2F18D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0079" y="4142857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969FF647-F36E-7746-29AF-A7102B1C88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0078" y="4838825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FDC3F832-4D32-9334-A9D6-4D946D7BFE9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55646" y="4142857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9D10A5D1-4292-9713-AA9C-8D73399EAE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55645" y="4838825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240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homme, mur, personne&#10;&#10;Description générée automatiquement">
            <a:extLst>
              <a:ext uri="{FF2B5EF4-FFF2-40B4-BE49-F238E27FC236}">
                <a16:creationId xmlns:a16="http://schemas.microsoft.com/office/drawing/2014/main" id="{D61B699A-7F25-826D-0E79-99784DD1B5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201" y="0"/>
            <a:ext cx="12192000" cy="6858000"/>
          </a:xfrm>
          <a:prstGeom prst="rect">
            <a:avLst/>
          </a:prstGeom>
        </p:spPr>
      </p:pic>
      <p:pic>
        <p:nvPicPr>
          <p:cNvPr id="7" name="Image 6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C0D34A70-D934-12E0-2B75-CE56A24DE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47196" y="-3280289"/>
            <a:ext cx="10446431" cy="10446431"/>
          </a:xfrm>
          <a:prstGeom prst="rect">
            <a:avLst/>
          </a:prstGeom>
        </p:spPr>
      </p:pic>
      <p:pic>
        <p:nvPicPr>
          <p:cNvPr id="9" name="Image 8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B05B293C-3D4D-CD70-3784-CC9DDF0A54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1339500" y="1206652"/>
            <a:ext cx="7703230" cy="7703230"/>
          </a:xfrm>
          <a:prstGeom prst="rect">
            <a:avLst/>
          </a:prstGeom>
        </p:spPr>
      </p:pic>
      <p:pic>
        <p:nvPicPr>
          <p:cNvPr id="5" name="Image 4" descr="Une image contenant cercle, Caractère coloré, violet, flou&#10;&#10;Description générée automatiquement">
            <a:extLst>
              <a:ext uri="{FF2B5EF4-FFF2-40B4-BE49-F238E27FC236}">
                <a16:creationId xmlns:a16="http://schemas.microsoft.com/office/drawing/2014/main" id="{F2728D1E-1E97-CB95-FBDE-1D98AD0F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50725" y="864834"/>
            <a:ext cx="4003518" cy="4003518"/>
          </a:xfrm>
          <a:prstGeom prst="rect">
            <a:avLst/>
          </a:prstGeom>
        </p:spPr>
      </p:pic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956DA25A-F3F3-48BA-0AAD-9855FA9C43BC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1833B24-9D74-4B02-4372-3E96F9306BED}"/>
              </a:ext>
            </a:extLst>
          </p:cNvPr>
          <p:cNvSpPr/>
          <p:nvPr userDrawn="1"/>
        </p:nvSpPr>
        <p:spPr>
          <a:xfrm>
            <a:off x="815794" y="1615341"/>
            <a:ext cx="2119322" cy="211932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1F0547F-74AB-0CDE-B336-2FF486077AF9}"/>
              </a:ext>
            </a:extLst>
          </p:cNvPr>
          <p:cNvSpPr/>
          <p:nvPr userDrawn="1"/>
        </p:nvSpPr>
        <p:spPr>
          <a:xfrm>
            <a:off x="3721301" y="1615341"/>
            <a:ext cx="2119322" cy="211932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B6FA3C6-B8E6-00E5-947D-AF042189B256}"/>
              </a:ext>
            </a:extLst>
          </p:cNvPr>
          <p:cNvSpPr/>
          <p:nvPr userDrawn="1"/>
        </p:nvSpPr>
        <p:spPr>
          <a:xfrm>
            <a:off x="2260079" y="3734663"/>
            <a:ext cx="2119322" cy="211932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901270" dir="2640000" algn="ctr" rotWithShape="0">
              <a:srgbClr val="000000">
                <a:alpha val="100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09D5089-302E-13EE-9CF3-6238E27234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0869A3F-14A4-22B4-A678-854F009F1A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105156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A5AADD-2331-F533-1CDA-717256B4E1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5FAB2430-8A41-7BA8-8AC9-3B208FFD1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5794" y="2047865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id="{75B002CD-AC9D-8042-2D02-2098E7A30E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793" y="2743833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1AB73FA7-B05E-D0AA-E989-909EB7F0AC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9554" y="2047865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89C5F4D7-2A3D-A6A6-6850-B6049F21B9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9553" y="2743833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31" name="Espace réservé du texte 24">
            <a:extLst>
              <a:ext uri="{FF2B5EF4-FFF2-40B4-BE49-F238E27FC236}">
                <a16:creationId xmlns:a16="http://schemas.microsoft.com/office/drawing/2014/main" id="{80666B17-163C-3AAC-079A-2615C2F18D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0079" y="4142857"/>
            <a:ext cx="2119322" cy="6959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969FF647-F36E-7746-29AF-A7102B1C88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0078" y="4838825"/>
            <a:ext cx="2119321" cy="64284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Description on 1 or 2 </a:t>
            </a:r>
            <a:r>
              <a:rPr lang="fr-FR" dirty="0" err="1"/>
              <a:t>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5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côté_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F11690A-5E6B-54F1-BEA3-55B2F62CC8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35613"/>
            <a:ext cx="5105400" cy="36716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33055D-2551-2B75-00F0-0A5DF7D0D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CA5AA82-5BFF-DF14-6B43-4DBD26F4F5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AAA81EC-EF83-7E9B-441D-C2E36884998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90600" y="1544595"/>
            <a:ext cx="4952999" cy="556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539AB4-154E-0014-3C4D-486FD3C6142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97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côté_droi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F11690A-5E6B-54F1-BEA3-55B2F62CC8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55805"/>
            <a:ext cx="5105400" cy="42514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33055D-2551-2B75-00F0-0A5DF7D0D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CA5AA82-5BFF-DF14-6B43-4DBD26F4F5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82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côté_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F11690A-5E6B-54F1-BEA3-55B2F62CC8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48400" y="2235613"/>
            <a:ext cx="5105400" cy="36716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33055D-2551-2B75-00F0-0A5DF7D0D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84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CA5AA82-5BFF-DF14-6B43-4DBD26F4F5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AAA81EC-EF83-7E9B-441D-C2E36884998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00800" y="1544595"/>
            <a:ext cx="4952999" cy="5684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Short description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539AB4-154E-0014-3C4D-486FD3C61428}"/>
              </a:ext>
            </a:extLst>
          </p:cNvPr>
          <p:cNvCxnSpPr>
            <a:cxnSpLocks/>
          </p:cNvCxnSpPr>
          <p:nvPr userDrawn="1"/>
        </p:nvCxnSpPr>
        <p:spPr>
          <a:xfrm>
            <a:off x="6248400" y="1616867"/>
            <a:ext cx="0" cy="4219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5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côté_gauch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9E960-4B40-9BC2-F6E1-19E389FC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4AE9-B8A4-AFBA-7247-5664777D5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38200" y="6442133"/>
            <a:ext cx="811491" cy="193557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F11690A-5E6B-54F1-BEA3-55B2F62CC8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48400" y="1655805"/>
            <a:ext cx="5105400" cy="42514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1400" b="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sz="210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33055D-2551-2B75-00F0-0A5DF7D0D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8400" y="674919"/>
            <a:ext cx="5105400" cy="7452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CA5AA82-5BFF-DF14-6B43-4DBD26F4F5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27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D8AC6F-E367-0C23-87FF-70C22B1FA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08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692" r:id="rId2"/>
    <p:sldLayoutId id="2147483728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08" r:id="rId10"/>
    <p:sldLayoutId id="2147483726" r:id="rId11"/>
    <p:sldLayoutId id="2147483729" r:id="rId12"/>
    <p:sldLayoutId id="2147483704" r:id="rId13"/>
    <p:sldLayoutId id="2147483707" r:id="rId14"/>
    <p:sldLayoutId id="2147483731" r:id="rId15"/>
    <p:sldLayoutId id="2147483706" r:id="rId16"/>
    <p:sldLayoutId id="2147483732" r:id="rId17"/>
    <p:sldLayoutId id="2147483733" r:id="rId18"/>
    <p:sldLayoutId id="2147483730" r:id="rId19"/>
    <p:sldLayoutId id="2147483737" r:id="rId20"/>
    <p:sldLayoutId id="2147483738" r:id="rId21"/>
    <p:sldLayoutId id="2147483739" r:id="rId22"/>
    <p:sldLayoutId id="214748374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vUFMPUc6IQ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9.png"/><Relationship Id="rId4" Type="http://schemas.openxmlformats.org/officeDocument/2006/relationships/hyperlink" Target="https://support.microsoft.com/en-gb/office/add-or-remove-a-digital-signature-for-microsoft-365-files-70d26dc9-be10-46f1-8efa-719c8b3f1a2d#:~:text=On%20the%20File%20tab%2C%20select%20Info.&amp;text=Protect%20Presentation.,message%2C%20and%20then%20select%20OK.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campagnesrh@anywr-group.com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817A8A-1AE8-C60E-4C4E-2B09C0552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649" y="2040861"/>
            <a:ext cx="11055928" cy="3764516"/>
          </a:xfrm>
        </p:spPr>
        <p:txBody>
          <a:bodyPr/>
          <a:lstStyle/>
          <a:p>
            <a:r>
              <a:rPr lang="fr-FR" dirty="0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Introduction of </a:t>
            </a:r>
            <a:br>
              <a:rPr lang="fr-FR" dirty="0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fr-FR" dirty="0" err="1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Annual</a:t>
            </a:r>
            <a:r>
              <a:rPr lang="fr-FR" dirty="0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dirty="0" err="1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Review</a:t>
            </a:r>
            <a:br>
              <a:rPr lang="fr-FR" dirty="0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</a:br>
            <a:br>
              <a:rPr lang="fr-FR" dirty="0">
                <a:solidFill>
                  <a:schemeClr val="accent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</a:br>
            <a:br>
              <a:rPr lang="fr-FR" sz="4800" dirty="0">
                <a:solidFill>
                  <a:srgbClr val="5A5A5A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</a:br>
            <a:endParaRPr lang="fr-FR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2847308-73D8-ED02-B420-E178E0119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5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B71E35F-A5D2-7344-C3A6-CC80F783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9EAA680E-52E4-8F42-D373-F42705F7B138}"/>
              </a:ext>
            </a:extLst>
          </p:cNvPr>
          <p:cNvSpPr txBox="1">
            <a:spLocks/>
          </p:cNvSpPr>
          <p:nvPr/>
        </p:nvSpPr>
        <p:spPr>
          <a:xfrm>
            <a:off x="2623500" y="268380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Guide for Annual Interview Form </a:t>
            </a:r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08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75896F3-8809-9C62-384A-61D99BD6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1C795E-ABEF-1533-8A63-138896D6F351}"/>
              </a:ext>
            </a:extLst>
          </p:cNvPr>
          <p:cNvSpPr txBox="1"/>
          <p:nvPr/>
        </p:nvSpPr>
        <p:spPr>
          <a:xfrm>
            <a:off x="2597972" y="1109622"/>
            <a:ext cx="8019536" cy="465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6 work</a:t>
            </a:r>
            <a:r>
              <a:rPr lang="fr-FR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sheets on Excel, in French and English  </a:t>
            </a:r>
            <a:endParaRPr lang="fr-FR" sz="1800" b="1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8F3B5DDE-9F9A-73B9-042E-1EFCBBEBF3B8}"/>
              </a:ext>
            </a:extLst>
          </p:cNvPr>
          <p:cNvSpPr txBox="1">
            <a:spLocks/>
          </p:cNvSpPr>
          <p:nvPr/>
        </p:nvSpPr>
        <p:spPr>
          <a:xfrm>
            <a:off x="101929" y="219774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32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Varela Round"/>
                <a:cs typeface="Varela Round"/>
                <a:sym typeface="Varela Round"/>
              </a:rPr>
              <a:t>1</a:t>
            </a:r>
            <a:r>
              <a:rPr kumimoji="0" lang="en-GB" sz="3200" b="1" i="0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Varela Round"/>
                <a:cs typeface="Varela Round"/>
                <a:sym typeface="Varela Round"/>
              </a:rPr>
              <a:t>st</a:t>
            </a:r>
            <a:r>
              <a:rPr kumimoji="0" lang="en-GB" sz="3200" b="1" i="0" u="none" strike="noStrike" kern="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t> </a:t>
            </a:r>
            <a:r>
              <a:rPr lang="fr-FR" dirty="0"/>
              <a:t>worksheet: Guideline </a:t>
            </a:r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524919-C274-EDF5-50D3-3BA2BC0BD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68" y="1813805"/>
            <a:ext cx="8238912" cy="461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17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A077286-D964-0B8B-C1E9-92B61A7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E9FCF04-785E-ED9D-6332-8768D9ED5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579" cy="745200"/>
          </a:xfrm>
        </p:spPr>
        <p:txBody>
          <a:bodyPr/>
          <a:lstStyle/>
          <a:p>
            <a:r>
              <a:rPr lang="fr-FR" dirty="0"/>
              <a:t>2</a:t>
            </a:r>
            <a:r>
              <a:rPr lang="fr-FR" baseline="30000" dirty="0"/>
              <a:t>nd</a:t>
            </a:r>
            <a:r>
              <a:rPr lang="fr-FR" dirty="0"/>
              <a:t> worksheet : personnel Info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8BCCD4-7B3E-EEE1-53E9-DD9690B95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745200"/>
            <a:ext cx="9397999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49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2ABD099-9F55-AA55-654C-B2A332212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8E3D894A-A599-C5AA-856F-451CA8359EAB}"/>
              </a:ext>
            </a:extLst>
          </p:cNvPr>
          <p:cNvSpPr txBox="1">
            <a:spLocks/>
          </p:cNvSpPr>
          <p:nvPr/>
        </p:nvSpPr>
        <p:spPr>
          <a:xfrm>
            <a:off x="0" y="13042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3</a:t>
            </a:r>
            <a:r>
              <a:rPr kumimoji="0" lang="en-GB" sz="3200" b="1" i="0" u="none" strike="noStrike" kern="0" cap="none" spc="0" normalizeH="0" baseline="30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rd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 worksheet : Review of the </a:t>
            </a:r>
            <a:r>
              <a:rPr lang="fr-FR" dirty="0" err="1"/>
              <a:t>year</a:t>
            </a:r>
            <a:endParaRPr lang="fr-FR" dirty="0"/>
          </a:p>
          <a:p>
            <a:r>
              <a:rPr lang="fr-FR" dirty="0"/>
              <a:t>                                   </a:t>
            </a:r>
          </a:p>
          <a:p>
            <a:r>
              <a:rPr lang="fr-FR" dirty="0"/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156CEF-75EC-C0FA-CB88-F805E429E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48" y="1014144"/>
            <a:ext cx="8921578" cy="5599713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F78577AC-80ED-63E6-AABE-31E578ED358E}"/>
              </a:ext>
            </a:extLst>
          </p:cNvPr>
          <p:cNvSpPr/>
          <p:nvPr/>
        </p:nvSpPr>
        <p:spPr>
          <a:xfrm>
            <a:off x="7846541" y="2384854"/>
            <a:ext cx="1828800" cy="365125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D67513-F76E-BF75-F377-13E0F098A47E}"/>
              </a:ext>
            </a:extLst>
          </p:cNvPr>
          <p:cNvSpPr txBox="1"/>
          <p:nvPr/>
        </p:nvSpPr>
        <p:spPr>
          <a:xfrm>
            <a:off x="10077202" y="1225114"/>
            <a:ext cx="1952501" cy="25045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dirty="0">
                <a:solidFill>
                  <a:schemeClr val="tx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Click on the column below the question,   will appear as sc</a:t>
            </a:r>
            <a:r>
              <a:rPr lang="fr-FR" dirty="0">
                <a:latin typeface="Varela Round" panose="00000500000000000000" pitchFamily="2" charset="-79"/>
                <a:cs typeface="Varela Round" panose="00000500000000000000" pitchFamily="2" charset="-79"/>
              </a:rPr>
              <a:t>roll-down list</a:t>
            </a:r>
            <a:r>
              <a:rPr lang="fr-FR" dirty="0">
                <a:solidFill>
                  <a:schemeClr val="tx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.</a:t>
            </a:r>
            <a:endParaRPr lang="fr-FR" sz="1800" dirty="0">
              <a:solidFill>
                <a:schemeClr val="tx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l">
              <a:lnSpc>
                <a:spcPts val="3200"/>
              </a:lnSpc>
              <a:buClr>
                <a:schemeClr val="bg1"/>
              </a:buClr>
            </a:pP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BBECB0D-8EA1-54D9-0A3C-919C49774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3342" y="2150143"/>
            <a:ext cx="298702" cy="298702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F153669-E4FD-7CB0-950E-FFE843BD3998}"/>
              </a:ext>
            </a:extLst>
          </p:cNvPr>
          <p:cNvCxnSpPr/>
          <p:nvPr/>
        </p:nvCxnSpPr>
        <p:spPr>
          <a:xfrm flipV="1">
            <a:off x="9675341" y="1781299"/>
            <a:ext cx="401861" cy="603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5C48F24F-6DC6-F674-B22C-CE741BF3E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770" y="2712765"/>
            <a:ext cx="1661672" cy="181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38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B4D9B28-F70C-EC7E-67BF-5E4F8E69F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47B03616-3833-ACB0-7174-3E7D662E9A3E}"/>
              </a:ext>
            </a:extLst>
          </p:cNvPr>
          <p:cNvSpPr txBox="1">
            <a:spLocks/>
          </p:cNvSpPr>
          <p:nvPr/>
        </p:nvSpPr>
        <p:spPr>
          <a:xfrm>
            <a:off x="0" y="13042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4</a:t>
            </a:r>
            <a:r>
              <a:rPr kumimoji="0" lang="en-GB" sz="3200" b="1" i="0" u="none" strike="noStrike" kern="0" cap="none" spc="0" normalizeH="0" baseline="30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worksheet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: Performance assessment </a:t>
            </a:r>
          </a:p>
          <a:p>
            <a:r>
              <a:rPr lang="fr-FR" dirty="0"/>
              <a:t>                                   </a:t>
            </a:r>
          </a:p>
          <a:p>
            <a:r>
              <a:rPr lang="fr-FR" dirty="0"/>
              <a:t> </a:t>
            </a:r>
          </a:p>
        </p:txBody>
      </p:sp>
      <p:sp>
        <p:nvSpPr>
          <p:cNvPr id="5" name="Google Shape;126;p19">
            <a:extLst>
              <a:ext uri="{FF2B5EF4-FFF2-40B4-BE49-F238E27FC236}">
                <a16:creationId xmlns:a16="http://schemas.microsoft.com/office/drawing/2014/main" id="{03FF561C-CEBD-C1E9-98E7-8040BA2E3143}"/>
              </a:ext>
            </a:extLst>
          </p:cNvPr>
          <p:cNvSpPr txBox="1">
            <a:spLocks/>
          </p:cNvSpPr>
          <p:nvPr/>
        </p:nvSpPr>
        <p:spPr>
          <a:xfrm>
            <a:off x="393376" y="1504977"/>
            <a:ext cx="5396243" cy="2576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Performance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Performance is a mix between the results </a:t>
            </a:r>
            <a:r>
              <a:rPr lang="en-US" sz="1100" b="1" i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(How much)  </a:t>
            </a:r>
            <a:r>
              <a:rPr lang="en-US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and the way we built the results </a:t>
            </a:r>
            <a:r>
              <a:rPr lang="en-US" sz="1100" b="1" i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(How)</a:t>
            </a:r>
            <a:r>
              <a:rPr lang="en-US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r>
              <a:rPr lang="en-US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OKRs’ achievement of the past year </a:t>
            </a:r>
          </a:p>
          <a:p>
            <a:r>
              <a:rPr lang="en-US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Transversal competences assessment</a:t>
            </a:r>
          </a:p>
        </p:txBody>
      </p:sp>
      <p:sp>
        <p:nvSpPr>
          <p:cNvPr id="6" name="Google Shape;124;p19">
            <a:extLst>
              <a:ext uri="{FF2B5EF4-FFF2-40B4-BE49-F238E27FC236}">
                <a16:creationId xmlns:a16="http://schemas.microsoft.com/office/drawing/2014/main" id="{560685AD-4253-7859-5036-3D8DB48C7491}"/>
              </a:ext>
            </a:extLst>
          </p:cNvPr>
          <p:cNvSpPr txBox="1">
            <a:spLocks/>
          </p:cNvSpPr>
          <p:nvPr/>
        </p:nvSpPr>
        <p:spPr>
          <a:xfrm>
            <a:off x="6821269" y="1504977"/>
            <a:ext cx="4672526" cy="3396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9AC08"/>
              </a:buClr>
              <a:buSzPts val="1800"/>
              <a:buFont typeface="Arial" panose="020B0604020202020204" pitchFamily="34" charset="0"/>
              <a:buNone/>
            </a:pPr>
            <a:r>
              <a:rPr lang="en-GB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Potential</a:t>
            </a:r>
          </a:p>
          <a:p>
            <a:pPr marL="114300" indent="0">
              <a:buClr>
                <a:srgbClr val="F9AC08"/>
              </a:buClr>
              <a:buSzPts val="1800"/>
              <a:buFont typeface="Arial" panose="020B0604020202020204" pitchFamily="34" charset="0"/>
              <a:buNone/>
            </a:pPr>
            <a:r>
              <a:rPr lang="en-GB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The potential reflects the behaviour and attitude that a person has to build a high performance and his/her ability to enlarge or take a more complex scope of responsibilities.</a:t>
            </a:r>
          </a:p>
          <a:p>
            <a:pPr marL="400050" indent="-285750">
              <a:buSzPts val="1800"/>
            </a:pPr>
            <a:r>
              <a:rPr lang="en-GB" sz="14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Assessed by  drivers and traits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49AA92-C451-ED13-4429-23C4AF70CFAE}"/>
              </a:ext>
            </a:extLst>
          </p:cNvPr>
          <p:cNvSpPr/>
          <p:nvPr/>
        </p:nvSpPr>
        <p:spPr>
          <a:xfrm>
            <a:off x="2831031" y="4760149"/>
            <a:ext cx="6529938" cy="933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400" b="1" dirty="0">
                <a:solidFill>
                  <a:schemeClr val="bg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The global performance will be assessed through 9 box matrix crossing global performance % and the global potential %</a:t>
            </a:r>
          </a:p>
        </p:txBody>
      </p:sp>
    </p:spTree>
    <p:extLst>
      <p:ext uri="{BB962C8B-B14F-4D97-AF65-F5344CB8AC3E}">
        <p14:creationId xmlns:p14="http://schemas.microsoft.com/office/powerpoint/2010/main" val="742740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E91F5A0-11DF-3D3F-027C-993D9F22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94A135B-466E-16BC-7D58-088DD33C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579" cy="745200"/>
          </a:xfrm>
        </p:spPr>
        <p:txBody>
          <a:bodyPr/>
          <a:lstStyle/>
          <a:p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4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Performance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A. evaluation of the performance ( OKR 2023) 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1AE2D1-8C34-88C4-0739-B960442DB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75" y="1715000"/>
            <a:ext cx="9014796" cy="39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76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57ADD3-E89D-C49A-50BC-90D1336B8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EDA8507-8FB7-5CFA-78E9-4B00CA495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09" y="261886"/>
            <a:ext cx="10515579" cy="745200"/>
          </a:xfrm>
        </p:spPr>
        <p:txBody>
          <a:bodyPr/>
          <a:lstStyle/>
          <a:p>
            <a:r>
              <a:rPr lang="fr-FR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753898-5882-B7D9-A91A-209B7F4DA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6" y="892786"/>
            <a:ext cx="12157494" cy="38735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CC45D41-9513-CADB-525D-83BE5122FE2D}"/>
              </a:ext>
            </a:extLst>
          </p:cNvPr>
          <p:cNvSpPr txBox="1"/>
          <p:nvPr/>
        </p:nvSpPr>
        <p:spPr>
          <a:xfrm>
            <a:off x="530494" y="5314303"/>
            <a:ext cx="10378440" cy="863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 err="1">
                <a:solidFill>
                  <a:schemeClr val="accent2"/>
                </a:solidFill>
              </a:rPr>
              <a:t>Overpass</a:t>
            </a:r>
            <a:r>
              <a:rPr lang="fr-FR" dirty="0">
                <a:solidFill>
                  <a:schemeClr val="accent2"/>
                </a:solidFill>
              </a:rPr>
              <a:t> the </a:t>
            </a:r>
            <a:r>
              <a:rPr lang="fr-FR" dirty="0" err="1">
                <a:solidFill>
                  <a:schemeClr val="accent2"/>
                </a:solidFill>
              </a:rPr>
              <a:t>target</a:t>
            </a:r>
            <a:r>
              <a:rPr lang="fr-FR" dirty="0">
                <a:solidFill>
                  <a:schemeClr val="accent2"/>
                </a:solidFill>
              </a:rPr>
              <a:t>, 120% as max. 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 err="1">
                <a:solidFill>
                  <a:schemeClr val="accent2"/>
                </a:solidFill>
              </a:rPr>
              <a:t>Concern</a:t>
            </a:r>
            <a:r>
              <a:rPr lang="fr-FR" dirty="0">
                <a:solidFill>
                  <a:schemeClr val="accent2"/>
                </a:solidFill>
              </a:rPr>
              <a:t> to variable </a:t>
            </a:r>
            <a:r>
              <a:rPr lang="fr-FR" dirty="0" err="1">
                <a:solidFill>
                  <a:schemeClr val="accent2"/>
                </a:solidFill>
              </a:rPr>
              <a:t>will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be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validated</a:t>
            </a:r>
            <a:r>
              <a:rPr lang="fr-FR" dirty="0">
                <a:solidFill>
                  <a:schemeClr val="accent2"/>
                </a:solidFill>
              </a:rPr>
              <a:t> by Comex. </a:t>
            </a:r>
            <a:endParaRPr lang="fr-FR" sz="1800" dirty="0">
              <a:solidFill>
                <a:schemeClr val="accent2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38E01C8-8F1A-8248-2438-FD0BD86DE99A}"/>
              </a:ext>
            </a:extLst>
          </p:cNvPr>
          <p:cNvSpPr txBox="1"/>
          <p:nvPr/>
        </p:nvSpPr>
        <p:spPr>
          <a:xfrm>
            <a:off x="3512587" y="3192557"/>
            <a:ext cx="1208003" cy="12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800" dirty="0">
                <a:solidFill>
                  <a:srgbClr val="FF0000"/>
                </a:solidFill>
              </a:rPr>
              <a:t>= (10%*0.75) + 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800" dirty="0">
                <a:solidFill>
                  <a:srgbClr val="FF0000"/>
                </a:solidFill>
              </a:rPr>
              <a:t>(10% %*11.7) + 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800" dirty="0">
                <a:solidFill>
                  <a:srgbClr val="FF0000"/>
                </a:solidFill>
              </a:rPr>
              <a:t>(10% *0.6)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CA3DE3-8EE5-A0CE-F5B1-3E3C881BBE01}"/>
              </a:ext>
            </a:extLst>
          </p:cNvPr>
          <p:cNvSpPr/>
          <p:nvPr/>
        </p:nvSpPr>
        <p:spPr>
          <a:xfrm>
            <a:off x="3604027" y="3241150"/>
            <a:ext cx="625073" cy="1878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537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911A71F-798C-97BB-20A3-5AB3A3D15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B7B6B9"/>
                </a:solidFill>
                <a:effectLst/>
                <a:uLnTx/>
                <a:uFillTx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B7B6B9"/>
              </a:solidFill>
              <a:effectLst/>
              <a:uLnTx/>
              <a:uFillTx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BB398BF-6866-D42C-F3A6-CDEB9ACE8998}"/>
              </a:ext>
            </a:extLst>
          </p:cNvPr>
          <p:cNvSpPr txBox="1"/>
          <p:nvPr/>
        </p:nvSpPr>
        <p:spPr>
          <a:xfrm>
            <a:off x="125899" y="1254953"/>
            <a:ext cx="10389680" cy="510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G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reat customer / talent service: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Demonstrate active listening (without preconceived ideas) demonstrating empathy and openness to ensure a detailed understanding of their needs and place the customer / talent at the heart of their decisions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Inspired by internal or external best practices and support a "data driven" approaches to enrich the internal or external customer / talent experience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Respect his/her commitments to customer / talent in terms of deliverables, quality and timeline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Communicate with its clients /talents to get their feedbacks and ensure a high standard in terms of quality of services</a:t>
            </a:r>
          </a:p>
          <a:p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R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esults &amp; data driven: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Set up clear and achievable objectives and define ambitious targets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Set up SMART OKRs to follow its activities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Collect, assess, analyse data to track his/her progress, to make the right decision to achieve his/her goals and take any preventive actions needed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Deliver the results targeted or above</a:t>
            </a:r>
          </a:p>
          <a:p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O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rganization: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Set milestones with timelines/deadlines to achieve its global objectives in accordance with the budget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Establish priorities and monitor his/her daily performance demonstrating stability and resilience in the face of adversity and remains focused on what is important to deliver on commitments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Identify critical tasks to anticipate and put steps in place to mitigate potential issues/problems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Show ability to use planning / organisation tools</a:t>
            </a:r>
          </a:p>
          <a:p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W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ork together: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Maintain a spirit of collaboration that goes beyond silos (employees and partners) and create a transversal network, even beyond its organization, to achieve together the set objectives</a:t>
            </a:r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Listen to other team members, taking everyone’s ideas on board and not just his/her own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Communicate in a proper way with all members respecting each individual for its differences and with benevolence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Dare to have a say and share responsibilities</a:t>
            </a:r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486CED5D-A66E-563C-FF2A-C80DD885862B}"/>
              </a:ext>
            </a:extLst>
          </p:cNvPr>
          <p:cNvSpPr txBox="1">
            <a:spLocks/>
          </p:cNvSpPr>
          <p:nvPr/>
        </p:nvSpPr>
        <p:spPr>
          <a:xfrm>
            <a:off x="0" y="-62635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Performance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B. evaluation of competences </a:t>
            </a: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6092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911A71F-798C-97BB-20A3-5AB3A3D15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B7B6B9"/>
                </a:solidFill>
                <a:effectLst/>
                <a:uLnTx/>
                <a:uFillTx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B7B6B9"/>
              </a:solidFill>
              <a:effectLst/>
              <a:uLnTx/>
              <a:uFillTx/>
            </a:endParaRPr>
          </a:p>
        </p:txBody>
      </p:sp>
      <p:sp>
        <p:nvSpPr>
          <p:cNvPr id="63" name="Google Shape;535;p51">
            <a:extLst>
              <a:ext uri="{FF2B5EF4-FFF2-40B4-BE49-F238E27FC236}">
                <a16:creationId xmlns:a16="http://schemas.microsoft.com/office/drawing/2014/main" id="{2FAFED79-C9E3-5254-A0D1-6359804E24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60"/>
              <a:buFont typeface="Century Gothic"/>
              <a:buNone/>
            </a:pPr>
            <a:r>
              <a:rPr lang="fr-FR" sz="2400">
                <a:solidFill>
                  <a:schemeClr val="bg1"/>
                </a:solidFill>
              </a:rPr>
              <a:t>CORE COMPETENCIES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9490F419-A8A9-DD67-7936-103164BB99F0}"/>
              </a:ext>
            </a:extLst>
          </p:cNvPr>
          <p:cNvSpPr txBox="1"/>
          <p:nvPr/>
        </p:nvSpPr>
        <p:spPr>
          <a:xfrm>
            <a:off x="133136" y="1397598"/>
            <a:ext cx="9656035" cy="385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I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nspiring leadership: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Build efficient teams through their complementarity and diversity to enrich corporate practices and culture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Develop its employees by co-constructing individualized paths and support them in their new challenges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Adapt its decision speed; act despite uncertainty, incomplete information and / or context-related risks; take responsibility/ownership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Share and embody the vision, to engage teams, ensure their understanding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Transmit energy to others and generate the will to fit into the culture of Anywr Group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Bring together and engage all stakeholders around a common direction that promotes alignment, movement and collective success</a:t>
            </a:r>
          </a:p>
          <a:p>
            <a:pPr marL="228600" lvl="0" indent="-228600">
              <a:buFont typeface="+mj-lt"/>
              <a:buAutoNum type="arabicPeriod"/>
            </a:pPr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N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urture the passion: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Engage to  </a:t>
            </a:r>
            <a:r>
              <a:rPr lang="en-GB" sz="1050" b="1" i="1" dirty="0">
                <a:latin typeface="Varela Round" panose="00000500000000000000" pitchFamily="2" charset="-79"/>
                <a:cs typeface="Varela Round" panose="00000500000000000000" pitchFamily="2" charset="-79"/>
              </a:rPr>
              <a:t>change lives </a:t>
            </a: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everyday for all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Put the quality of our services as its top priority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Strive every day for excellence in every tasks done, in every details that make the difference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Act as an ambassador of our brands and of the company</a:t>
            </a:r>
          </a:p>
          <a:p>
            <a:endParaRPr lang="en-GB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rela Round" panose="00000500000000000000" pitchFamily="2" charset="-79"/>
                <a:cs typeface="Varela Round" panose="00000500000000000000" pitchFamily="2" charset="-79"/>
              </a:rPr>
              <a:t>G</a:t>
            </a:r>
            <a:r>
              <a:rPr lang="en-GB" sz="1400" dirty="0">
                <a:latin typeface="Varela Round" panose="00000500000000000000" pitchFamily="2" charset="-79"/>
                <a:cs typeface="Varela Round" panose="00000500000000000000" pitchFamily="2" charset="-79"/>
              </a:rPr>
              <a:t>ive feedback: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Empower its employees within a defined scope and specify its level of requirement. Evaluate results using shared OKRs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Promote and give visibility to collective contributions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50" dirty="0">
                <a:latin typeface="Varela Round" panose="00000500000000000000" pitchFamily="2" charset="-79"/>
                <a:cs typeface="Varela Round" panose="00000500000000000000" pitchFamily="2" charset="-79"/>
              </a:rPr>
              <a:t>Demonstrate managerial courage to provide feedback, including difficult ones, with clarity and authenticity</a:t>
            </a:r>
          </a:p>
          <a:p>
            <a:endParaRPr lang="en-GB" dirty="0"/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24595BDA-84A1-C1A3-A125-A7C916E7A05B}"/>
              </a:ext>
            </a:extLst>
          </p:cNvPr>
          <p:cNvSpPr txBox="1">
            <a:spLocks/>
          </p:cNvSpPr>
          <p:nvPr/>
        </p:nvSpPr>
        <p:spPr>
          <a:xfrm>
            <a:off x="0" y="-3965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Performance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B. evaluation of competences </a:t>
            </a: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33860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E91F5A0-11DF-3D3F-027C-993D9F22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94A135B-466E-16BC-7D58-088DD33C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872"/>
            <a:ext cx="10515579" cy="745200"/>
          </a:xfrm>
        </p:spPr>
        <p:txBody>
          <a:bodyPr/>
          <a:lstStyle/>
          <a:p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4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Performance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B. evaluation of competences 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5F45321-F5A5-3B3F-DB8C-6D13B3D6A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34" y="1854118"/>
            <a:ext cx="7906156" cy="3260141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87C7DC1-7734-36BD-312B-3CF3F55383B0}"/>
              </a:ext>
            </a:extLst>
          </p:cNvPr>
          <p:cNvCxnSpPr>
            <a:cxnSpLocks/>
          </p:cNvCxnSpPr>
          <p:nvPr/>
        </p:nvCxnSpPr>
        <p:spPr>
          <a:xfrm flipV="1">
            <a:off x="8317059" y="1334833"/>
            <a:ext cx="1115331" cy="1262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93F3C825-1B85-6455-DA16-CF9774AD1EDC}"/>
              </a:ext>
            </a:extLst>
          </p:cNvPr>
          <p:cNvSpPr/>
          <p:nvPr/>
        </p:nvSpPr>
        <p:spPr>
          <a:xfrm>
            <a:off x="7402659" y="2517254"/>
            <a:ext cx="914400" cy="289742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112D038E-2824-4F76-6159-CF07084FD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638" y="2808807"/>
            <a:ext cx="1739989" cy="514376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8DF54811-C5DC-6FA6-534D-E4D193E371ED}"/>
              </a:ext>
            </a:extLst>
          </p:cNvPr>
          <p:cNvSpPr txBox="1"/>
          <p:nvPr/>
        </p:nvSpPr>
        <p:spPr>
          <a:xfrm>
            <a:off x="9432390" y="1039256"/>
            <a:ext cx="1952501" cy="25045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dirty="0">
                <a:solidFill>
                  <a:schemeClr val="tx2"/>
                </a:solidFill>
              </a:rPr>
              <a:t>Click on the column below the question,   will appear as sc</a:t>
            </a:r>
            <a:r>
              <a:rPr lang="fr-FR" dirty="0"/>
              <a:t>roll-down list</a:t>
            </a:r>
            <a:r>
              <a:rPr lang="fr-FR" dirty="0">
                <a:solidFill>
                  <a:schemeClr val="tx2"/>
                </a:solidFill>
              </a:rPr>
              <a:t>.</a:t>
            </a:r>
            <a:endParaRPr lang="fr-FR" sz="1800" dirty="0">
              <a:solidFill>
                <a:schemeClr val="tx2"/>
              </a:solidFill>
            </a:endParaRPr>
          </a:p>
          <a:p>
            <a:pPr algn="l">
              <a:lnSpc>
                <a:spcPts val="3200"/>
              </a:lnSpc>
              <a:buClr>
                <a:schemeClr val="bg1"/>
              </a:buClr>
            </a:pP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590936-3898-B6C8-9F68-6AA3AD511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8962" y="1966132"/>
            <a:ext cx="298702" cy="29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0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43C75F3-746E-85FC-FAC6-8CE7D28AC5DC}"/>
              </a:ext>
            </a:extLst>
          </p:cNvPr>
          <p:cNvSpPr/>
          <p:nvPr/>
        </p:nvSpPr>
        <p:spPr>
          <a:xfrm>
            <a:off x="538355" y="2438088"/>
            <a:ext cx="2201187" cy="1504628"/>
          </a:xfrm>
          <a:prstGeom prst="roundRect">
            <a:avLst>
              <a:gd name="adj" fmla="val 10000"/>
            </a:avLst>
          </a:prstGeom>
          <a:blipFill dpi="0"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 t="-12000" b="-1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EA5ADD-ED59-5EE4-B8AD-D661D5B2BB17}"/>
              </a:ext>
            </a:extLst>
          </p:cNvPr>
          <p:cNvSpPr txBox="1"/>
          <p:nvPr/>
        </p:nvSpPr>
        <p:spPr>
          <a:xfrm>
            <a:off x="665764" y="1379508"/>
            <a:ext cx="2012089" cy="487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2400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INDIVIDUAL</a:t>
            </a:r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946BC8D0-1209-6C6A-9B7E-5ED54C748CC9}"/>
              </a:ext>
            </a:extLst>
          </p:cNvPr>
          <p:cNvSpPr txBox="1">
            <a:spLocks/>
          </p:cNvSpPr>
          <p:nvPr/>
        </p:nvSpPr>
        <p:spPr>
          <a:xfrm>
            <a:off x="0" y="28341"/>
            <a:ext cx="12192000" cy="991727"/>
          </a:xfrm>
          <a:prstGeom prst="rect">
            <a:avLst/>
          </a:prstGeom>
          <a:pattFill prst="pct25">
            <a:fgClr>
              <a:schemeClr val="dk1">
                <a:hueOff val="0"/>
                <a:satOff val="0"/>
                <a:lumOff val="0"/>
              </a:schemeClr>
            </a:fgClr>
            <a:bgClr>
              <a:schemeClr val="bg1"/>
            </a:bgClr>
          </a:patt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Purpose</a:t>
            </a:r>
            <a:r>
              <a:rPr lang="fr-FR" dirty="0">
                <a:latin typeface="Varela Round" panose="00000500000000000000" pitchFamily="2" charset="-79"/>
                <a:cs typeface="Varela Round" panose="00000500000000000000" pitchFamily="2" charset="-79"/>
              </a:rPr>
              <a:t> of Annual Interview </a:t>
            </a:r>
            <a:br>
              <a:rPr lang="fr-FR" dirty="0"/>
            </a:br>
            <a:endParaRPr lang="fr-FR" dirty="0">
              <a:highlight>
                <a:srgbClr val="FFFFFF"/>
              </a:highlight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F4625F-96E4-8C79-D417-358B714A3C9C}"/>
              </a:ext>
            </a:extLst>
          </p:cNvPr>
          <p:cNvSpPr txBox="1"/>
          <p:nvPr/>
        </p:nvSpPr>
        <p:spPr>
          <a:xfrm>
            <a:off x="36516" y="4419912"/>
            <a:ext cx="3976684" cy="167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Enable each of us to express and establish the necessary conditions for work accomplishment and professional development  </a:t>
            </a:r>
            <a:endParaRPr lang="fr-FR" sz="1600" b="1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B27397-5BCF-4A69-8FAC-B9A39416C011}"/>
              </a:ext>
            </a:extLst>
          </p:cNvPr>
          <p:cNvSpPr txBox="1"/>
          <p:nvPr/>
        </p:nvSpPr>
        <p:spPr>
          <a:xfrm>
            <a:off x="4967244" y="1420585"/>
            <a:ext cx="2103461" cy="487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2400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COLLECTIVE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5E2FCA3-4E31-06E5-E60C-F45BCB14C43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71630" y="2250393"/>
            <a:ext cx="2063856" cy="1733639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A48E009-25D5-8D8F-70DB-ED0047D74AD1}"/>
              </a:ext>
            </a:extLst>
          </p:cNvPr>
          <p:cNvCxnSpPr>
            <a:cxnSpLocks/>
          </p:cNvCxnSpPr>
          <p:nvPr/>
        </p:nvCxnSpPr>
        <p:spPr>
          <a:xfrm>
            <a:off x="4035044" y="1745110"/>
            <a:ext cx="26677" cy="479380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CBA3BE9-47A9-B5BC-213F-26CAD1CA443B}"/>
              </a:ext>
            </a:extLst>
          </p:cNvPr>
          <p:cNvCxnSpPr>
            <a:cxnSpLocks/>
          </p:cNvCxnSpPr>
          <p:nvPr/>
        </p:nvCxnSpPr>
        <p:spPr>
          <a:xfrm>
            <a:off x="8327644" y="1723820"/>
            <a:ext cx="26677" cy="479380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0372E4E-8174-F84C-70C5-ADA059D31B28}"/>
              </a:ext>
            </a:extLst>
          </p:cNvPr>
          <p:cNvSpPr txBox="1"/>
          <p:nvPr/>
        </p:nvSpPr>
        <p:spPr>
          <a:xfrm>
            <a:off x="4107658" y="4419911"/>
            <a:ext cx="3976684" cy="167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Support Anywr in a phase of profound transformation, by optimizing our internal resources and their organization.</a:t>
            </a:r>
            <a:endParaRPr lang="fr-FR" sz="1600" b="1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E6350A-1B51-9E9C-D3F0-7AA02A39B16E}"/>
              </a:ext>
            </a:extLst>
          </p:cNvPr>
          <p:cNvSpPr txBox="1"/>
          <p:nvPr/>
        </p:nvSpPr>
        <p:spPr>
          <a:xfrm>
            <a:off x="8367926" y="4407522"/>
            <a:ext cx="3976684" cy="1267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Better understand the human potential of Anywr and to implement relevant strategies </a:t>
            </a:r>
            <a:endParaRPr lang="fr-FR" sz="1600" b="1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3500DB3-0341-6350-E183-5430A93B575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88320" y="2164824"/>
            <a:ext cx="2213089" cy="205115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597629E-09CE-C997-BCC9-94F8D5B5F8D4}"/>
              </a:ext>
            </a:extLst>
          </p:cNvPr>
          <p:cNvSpPr txBox="1"/>
          <p:nvPr/>
        </p:nvSpPr>
        <p:spPr>
          <a:xfrm>
            <a:off x="9290110" y="1420584"/>
            <a:ext cx="1874231" cy="487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2400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OVERVIEW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6EFE8A-B8C0-72FB-55A2-6E269D2826B3}"/>
              </a:ext>
            </a:extLst>
          </p:cNvPr>
          <p:cNvSpPr txBox="1"/>
          <p:nvPr/>
        </p:nvSpPr>
        <p:spPr>
          <a:xfrm>
            <a:off x="3864357" y="6466556"/>
            <a:ext cx="5091907" cy="452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b="1" dirty="0"/>
              <a:t>A WIN-WIN GAME;</a:t>
            </a:r>
            <a:r>
              <a:rPr lang="fr-FR" b="1" dirty="0"/>
              <a:t> ECONOMIC AND HUMAN!</a:t>
            </a: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val="1475688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5264B9-73FB-62F1-0C3C-68E85548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/>
          </a:p>
        </p:txBody>
      </p:sp>
      <p:sp>
        <p:nvSpPr>
          <p:cNvPr id="9" name="Google Shape;125;p19">
            <a:extLst>
              <a:ext uri="{FF2B5EF4-FFF2-40B4-BE49-F238E27FC236}">
                <a16:creationId xmlns:a16="http://schemas.microsoft.com/office/drawing/2014/main" id="{9564AC0D-0C4F-78E8-FBD1-8772BA855914}"/>
              </a:ext>
            </a:extLst>
          </p:cNvPr>
          <p:cNvSpPr txBox="1">
            <a:spLocks/>
          </p:cNvSpPr>
          <p:nvPr/>
        </p:nvSpPr>
        <p:spPr>
          <a:xfrm>
            <a:off x="6695832" y="1454317"/>
            <a:ext cx="4587468" cy="34852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i="1" dirty="0">
                <a:solidFill>
                  <a:srgbClr val="FF0000"/>
                </a:solidFill>
              </a:rPr>
              <a:t>Counterproductive traits</a:t>
            </a:r>
          </a:p>
          <a:p>
            <a:pPr marL="0" indent="0">
              <a:buNone/>
            </a:pPr>
            <a:endParaRPr lang="en-US" sz="14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“Counterproductive traits” are also personal attributes, but which can become significant </a:t>
            </a:r>
            <a:r>
              <a:rPr lang="en-US" sz="1600" b="1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obstacles</a:t>
            </a: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 to growth and development  </a:t>
            </a:r>
          </a:p>
          <a:p>
            <a:pPr marL="0" indent="0">
              <a:buNone/>
            </a:pPr>
            <a:endParaRPr lang="en-US" sz="14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400" b="1" i="1" dirty="0">
              <a:solidFill>
                <a:srgbClr val="FF0000"/>
              </a:solidFill>
            </a:endParaRPr>
          </a:p>
          <a:p>
            <a:r>
              <a:rPr lang="en-US" sz="1100" b="1" dirty="0">
                <a:solidFill>
                  <a:schemeClr val="accent2"/>
                </a:solidFill>
              </a:rPr>
              <a:t>Narrow view: </a:t>
            </a:r>
            <a:r>
              <a:rPr lang="en-US" sz="1100" dirty="0">
                <a:solidFill>
                  <a:schemeClr val="accent2"/>
                </a:solidFill>
              </a:rPr>
              <a:t>focuses on the short term especially when faced with urgent situations without taking more broadly to his/her long-term ecosystem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Individualism: </a:t>
            </a:r>
            <a:r>
              <a:rPr lang="en-US" sz="1100" dirty="0">
                <a:solidFill>
                  <a:schemeClr val="accent2"/>
                </a:solidFill>
              </a:rPr>
              <a:t>manages and centralizes information to make decisions to his/her advantages or his/her ecosystem advantage above group interest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Resistance to change </a:t>
            </a:r>
            <a:r>
              <a:rPr lang="en-US" sz="1100" dirty="0">
                <a:solidFill>
                  <a:schemeClr val="accent2"/>
                </a:solidFill>
              </a:rPr>
              <a:t>has a fixed mindset, anchored to his/her ideas and rejects any opportunities to change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10" name="Google Shape;126;p19">
            <a:extLst>
              <a:ext uri="{FF2B5EF4-FFF2-40B4-BE49-F238E27FC236}">
                <a16:creationId xmlns:a16="http://schemas.microsoft.com/office/drawing/2014/main" id="{C0B6CF25-58DC-DA24-4030-2E84829CA0A9}"/>
              </a:ext>
            </a:extLst>
          </p:cNvPr>
          <p:cNvSpPr txBox="1">
            <a:spLocks/>
          </p:cNvSpPr>
          <p:nvPr/>
        </p:nvSpPr>
        <p:spPr>
          <a:xfrm>
            <a:off x="352646" y="1454317"/>
            <a:ext cx="5540846" cy="34126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i="1" dirty="0">
                <a:solidFill>
                  <a:srgbClr val="39CC16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Facilitating traits</a:t>
            </a:r>
          </a:p>
          <a:p>
            <a:pPr marL="0" indent="0">
              <a:buNone/>
            </a:pPr>
            <a:endParaRPr lang="en-US" sz="1400" b="1" i="1" dirty="0">
              <a:solidFill>
                <a:srgbClr val="39CC16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“Facilitating traits” are personal attributes – what comes </a:t>
            </a:r>
            <a:r>
              <a:rPr lang="en-US" sz="1600" b="1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naturally</a:t>
            </a: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 and what requires </a:t>
            </a:r>
            <a:r>
              <a:rPr lang="en-US" sz="1600" b="1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effort</a:t>
            </a: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 – that exert a strong influence on behavior.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These increase the </a:t>
            </a:r>
            <a:r>
              <a:rPr lang="en-US" sz="1600" b="1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likelihood of success</a:t>
            </a: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 b="1" i="1" dirty="0">
              <a:solidFill>
                <a:srgbClr val="39CC16"/>
              </a:solidFill>
            </a:endParaRPr>
          </a:p>
          <a:p>
            <a:r>
              <a:rPr lang="en-US" sz="1100" b="1" dirty="0">
                <a:solidFill>
                  <a:schemeClr val="accent2"/>
                </a:solidFill>
              </a:rPr>
              <a:t>Decision maker:</a:t>
            </a:r>
            <a:r>
              <a:rPr lang="en-US" sz="1100" dirty="0">
                <a:solidFill>
                  <a:schemeClr val="accent2"/>
                </a:solidFill>
              </a:rPr>
              <a:t> uses critical thinking skill to find solutions to problems by assessing the alternatives resolutions and then decides the more appropriate action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Accountable: </a:t>
            </a:r>
            <a:r>
              <a:rPr lang="en-US" sz="1100" dirty="0">
                <a:solidFill>
                  <a:schemeClr val="accent2"/>
                </a:solidFill>
              </a:rPr>
              <a:t>has the courage to do what he/she says and to say what he/she does within internal guidelines and take the ownership of its actions &amp; performance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Go-getter: </a:t>
            </a:r>
            <a:r>
              <a:rPr lang="en-US" sz="1100" dirty="0">
                <a:solidFill>
                  <a:schemeClr val="accent2"/>
                </a:solidFill>
              </a:rPr>
              <a:t>has a strong drive to achieve its goals and understand clearly what he/she must do to stay on track toward achieving these objectives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Flexible: </a:t>
            </a:r>
            <a:r>
              <a:rPr lang="en-US" sz="1100" dirty="0">
                <a:solidFill>
                  <a:schemeClr val="accent2"/>
                </a:solidFill>
              </a:rPr>
              <a:t>adapts quickly to changes or new circumstances by changing its plans to overcome unanticipated obstacles while remaining focused on goals </a:t>
            </a:r>
          </a:p>
          <a:p>
            <a:r>
              <a:rPr lang="en-US" sz="1100" b="1" dirty="0">
                <a:solidFill>
                  <a:schemeClr val="accent2"/>
                </a:solidFill>
              </a:rPr>
              <a:t>Deal with pressure </a:t>
            </a:r>
            <a:r>
              <a:rPr lang="en-US" sz="1100" dirty="0">
                <a:solidFill>
                  <a:schemeClr val="accent2"/>
                </a:solidFill>
              </a:rPr>
              <a:t>remains calm and stays focused on what needs to be accomplished in any circumstances, keeps positive facing challenges, does not give up in the face of adversities</a:t>
            </a:r>
            <a:endParaRPr lang="en-US" sz="1100" b="1" dirty="0">
              <a:solidFill>
                <a:schemeClr val="accent2"/>
              </a:solidFill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E990C01-8E18-B99C-4831-D7880DBD6213}"/>
              </a:ext>
            </a:extLst>
          </p:cNvPr>
          <p:cNvSpPr txBox="1">
            <a:spLocks/>
          </p:cNvSpPr>
          <p:nvPr/>
        </p:nvSpPr>
        <p:spPr>
          <a:xfrm>
            <a:off x="-80010" y="37494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</a:t>
            </a:r>
            <a:r>
              <a:rPr lang="fr-FR" dirty="0" err="1"/>
              <a:t>Potential</a:t>
            </a:r>
            <a:r>
              <a:rPr lang="fr-FR" dirty="0"/>
              <a:t>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C. </a:t>
            </a:r>
            <a:r>
              <a:rPr lang="fr-FR" sz="2000" dirty="0" err="1">
                <a:highlight>
                  <a:srgbClr val="C0C0C0"/>
                </a:highlight>
              </a:rPr>
              <a:t>evaluation</a:t>
            </a:r>
            <a:r>
              <a:rPr lang="fr-FR" sz="2000" dirty="0">
                <a:highlight>
                  <a:srgbClr val="C0C0C0"/>
                </a:highlight>
              </a:rPr>
              <a:t> of </a:t>
            </a:r>
            <a:r>
              <a:rPr lang="fr-FR" sz="2000" dirty="0" err="1">
                <a:highlight>
                  <a:srgbClr val="C0C0C0"/>
                </a:highlight>
              </a:rPr>
              <a:t>potential</a:t>
            </a: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33044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5264B9-73FB-62F1-0C3C-68E85548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EBB327D-5DBF-370A-EA9A-55CBDEAE23BF}"/>
              </a:ext>
            </a:extLst>
          </p:cNvPr>
          <p:cNvSpPr txBox="1">
            <a:spLocks/>
          </p:cNvSpPr>
          <p:nvPr/>
        </p:nvSpPr>
        <p:spPr>
          <a:xfrm>
            <a:off x="685860" y="2530718"/>
            <a:ext cx="6778195" cy="36929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/>
              </a:buClr>
              <a:buNone/>
            </a:pPr>
            <a:r>
              <a:rPr lang="en-GB" sz="14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Interest and motivations</a:t>
            </a:r>
          </a:p>
          <a:p>
            <a:pPr>
              <a:buClr>
                <a:schemeClr val="accent2"/>
              </a:buClr>
            </a:pPr>
            <a:r>
              <a:rPr lang="en-GB" sz="11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Social impact:</a:t>
            </a:r>
            <a:r>
              <a:rPr lang="en-GB" sz="11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 contributing to a societal project with a strong impact changing lives every day for all.</a:t>
            </a:r>
          </a:p>
          <a:p>
            <a:pPr>
              <a:buClr>
                <a:schemeClr val="accent2"/>
              </a:buClr>
            </a:pPr>
            <a:r>
              <a:rPr lang="en-GB" sz="11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Community: </a:t>
            </a:r>
            <a:r>
              <a:rPr lang="en-GB" sz="11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being part of communities and having several opportunities to learn from teamwork and collective sharing</a:t>
            </a:r>
          </a:p>
          <a:p>
            <a:pPr>
              <a:buClr>
                <a:schemeClr val="accent2"/>
              </a:buClr>
            </a:pPr>
            <a:r>
              <a:rPr lang="en-GB" sz="11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Freedom of actions: </a:t>
            </a:r>
            <a:r>
              <a:rPr lang="en-GB" sz="11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in a defined playground, having a scope for action and necessary resources in order to identify opportunities and building solutions while maintaining Anywr Group’s DNA </a:t>
            </a:r>
          </a:p>
          <a:p>
            <a:pPr>
              <a:buClr>
                <a:schemeClr val="accent2"/>
              </a:buClr>
            </a:pPr>
            <a:r>
              <a:rPr lang="en-GB" sz="11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Innovation: </a:t>
            </a:r>
            <a:r>
              <a:rPr lang="en-GB" sz="11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proposing, experimenting with, and developing new and creatives ideas</a:t>
            </a:r>
          </a:p>
          <a:p>
            <a:pPr>
              <a:buClr>
                <a:schemeClr val="accent2"/>
              </a:buClr>
            </a:pPr>
            <a:r>
              <a:rPr lang="en-GB" sz="1100" b="1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Transformation: </a:t>
            </a:r>
            <a:r>
              <a:rPr lang="en-GB" sz="11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being actively engaged in the growth effort of  Anywr </a:t>
            </a:r>
            <a:r>
              <a:rPr lang="en-GB" sz="1100" dirty="0">
                <a:solidFill>
                  <a:schemeClr val="accent2"/>
                </a:solidFill>
              </a:rPr>
              <a:t>Group</a:t>
            </a:r>
            <a:endParaRPr lang="en-GB" sz="4000" b="1" dirty="0">
              <a:solidFill>
                <a:schemeClr val="accent2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71BED1F-7A63-5458-073C-692C85702374}"/>
              </a:ext>
            </a:extLst>
          </p:cNvPr>
          <p:cNvSpPr txBox="1">
            <a:spLocks/>
          </p:cNvSpPr>
          <p:nvPr/>
        </p:nvSpPr>
        <p:spPr>
          <a:xfrm>
            <a:off x="685861" y="1387303"/>
            <a:ext cx="10802149" cy="11645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400" dirty="0">
                <a:solidFill>
                  <a:schemeClr val="accent2"/>
                </a:solidFill>
                <a:latin typeface="Varela Round"/>
                <a:cs typeface="Varela Round"/>
                <a:sym typeface="Arial"/>
              </a:rPr>
              <a:t>Drivers describe the </a:t>
            </a:r>
            <a:r>
              <a:rPr lang="en-US" sz="1400" dirty="0">
                <a:solidFill>
                  <a:schemeClr val="accent2"/>
                </a:solidFill>
                <a:latin typeface="Varela Round"/>
                <a:cs typeface="Varela Round"/>
                <a:sym typeface="Arial"/>
              </a:rPr>
              <a:t>the sources of motivation, that creates engagement and energy for the work an individual does; the individual will be energized by his/her work to the extent it is aligned with his /her drivers </a:t>
            </a:r>
            <a:r>
              <a:rPr lang="en-US" sz="1200" i="1" dirty="0">
                <a:solidFill>
                  <a:schemeClr val="accent2"/>
                </a:solidFill>
                <a:latin typeface="Varela Round"/>
                <a:cs typeface="Varela Round"/>
                <a:sym typeface="Arial"/>
              </a:rPr>
              <a:t>(be used during recruitment process to assess the fit with the company)</a:t>
            </a:r>
            <a:r>
              <a:rPr lang="en-US" sz="1400" dirty="0">
                <a:solidFill>
                  <a:schemeClr val="accent2"/>
                </a:solidFill>
                <a:latin typeface="Varela Round"/>
                <a:cs typeface="Varela Round"/>
                <a:sym typeface="Arial"/>
              </a:rPr>
              <a:t>. </a:t>
            </a:r>
          </a:p>
          <a:p>
            <a:pPr marL="127000" indent="0">
              <a:buFont typeface="Arial" panose="020B0604020202020204" pitchFamily="34" charset="0"/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04BEACF-BEA7-4BF8-E362-F24C0E78D448}"/>
              </a:ext>
            </a:extLst>
          </p:cNvPr>
          <p:cNvSpPr txBox="1">
            <a:spLocks/>
          </p:cNvSpPr>
          <p:nvPr/>
        </p:nvSpPr>
        <p:spPr>
          <a:xfrm>
            <a:off x="0" y="853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</a:t>
            </a:r>
            <a:r>
              <a:rPr lang="fr-FR" dirty="0" err="1"/>
              <a:t>Potential</a:t>
            </a:r>
            <a:r>
              <a:rPr lang="fr-FR" dirty="0"/>
              <a:t>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C. </a:t>
            </a:r>
            <a:r>
              <a:rPr lang="fr-FR" sz="2000" dirty="0" err="1">
                <a:highlight>
                  <a:srgbClr val="C0C0C0"/>
                </a:highlight>
              </a:rPr>
              <a:t>evaluation</a:t>
            </a:r>
            <a:r>
              <a:rPr lang="fr-FR" sz="2000" dirty="0">
                <a:highlight>
                  <a:srgbClr val="C0C0C0"/>
                </a:highlight>
              </a:rPr>
              <a:t> of </a:t>
            </a:r>
            <a:r>
              <a:rPr lang="fr-FR" sz="2000" dirty="0" err="1">
                <a:highlight>
                  <a:srgbClr val="C0C0C0"/>
                </a:highlight>
              </a:rPr>
              <a:t>potential</a:t>
            </a:r>
            <a:br>
              <a:rPr lang="fr-FR" sz="2000" dirty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10685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34A9880-DA21-072A-31B6-80245B5F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3903A80B-3C65-AA92-C025-73B008398D20}"/>
              </a:ext>
            </a:extLst>
          </p:cNvPr>
          <p:cNvSpPr txBox="1">
            <a:spLocks/>
          </p:cNvSpPr>
          <p:nvPr/>
        </p:nvSpPr>
        <p:spPr>
          <a:xfrm>
            <a:off x="-61851" y="40861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worksheet </a:t>
            </a:r>
            <a:r>
              <a:rPr lang="fr-FR" dirty="0"/>
              <a:t>: </a:t>
            </a:r>
            <a:r>
              <a:rPr lang="fr-FR" dirty="0" err="1"/>
              <a:t>Potential</a:t>
            </a:r>
            <a:r>
              <a:rPr lang="fr-FR" dirty="0"/>
              <a:t> assessment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C. </a:t>
            </a:r>
            <a:r>
              <a:rPr lang="fr-FR" sz="2000" dirty="0" err="1">
                <a:highlight>
                  <a:srgbClr val="C0C0C0"/>
                </a:highlight>
              </a:rPr>
              <a:t>evaluation</a:t>
            </a:r>
            <a:r>
              <a:rPr lang="fr-FR" sz="2000" dirty="0">
                <a:highlight>
                  <a:srgbClr val="C0C0C0"/>
                </a:highlight>
              </a:rPr>
              <a:t> of </a:t>
            </a:r>
            <a:r>
              <a:rPr lang="fr-FR" sz="2000" dirty="0" err="1">
                <a:highlight>
                  <a:srgbClr val="C0C0C0"/>
                </a:highlight>
              </a:rPr>
              <a:t>potential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F0905E-15E6-D96D-0F65-31C2B02890CC}"/>
              </a:ext>
            </a:extLst>
          </p:cNvPr>
          <p:cNvSpPr txBox="1"/>
          <p:nvPr/>
        </p:nvSpPr>
        <p:spPr>
          <a:xfrm>
            <a:off x="9477478" y="786061"/>
            <a:ext cx="1952501" cy="25045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dirty="0">
                <a:solidFill>
                  <a:schemeClr val="tx2"/>
                </a:solidFill>
              </a:rPr>
              <a:t>Click on the column below the question,   will appear as sc</a:t>
            </a:r>
            <a:r>
              <a:rPr lang="fr-FR" dirty="0"/>
              <a:t>roll-down list</a:t>
            </a:r>
            <a:r>
              <a:rPr lang="fr-FR" dirty="0">
                <a:solidFill>
                  <a:schemeClr val="tx2"/>
                </a:solidFill>
              </a:rPr>
              <a:t>.</a:t>
            </a:r>
            <a:endParaRPr lang="fr-FR" sz="1800" dirty="0">
              <a:solidFill>
                <a:schemeClr val="tx2"/>
              </a:solidFill>
            </a:endParaRPr>
          </a:p>
          <a:p>
            <a:pPr algn="l">
              <a:lnSpc>
                <a:spcPts val="3200"/>
              </a:lnSpc>
              <a:buClr>
                <a:schemeClr val="bg1"/>
              </a:buClr>
            </a:pP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07998D-9312-89E4-6090-67607CE57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8313" y="1667430"/>
            <a:ext cx="298702" cy="2987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6AEBEB-8D43-3D1C-C20F-5D4D9A769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4" y="1756540"/>
            <a:ext cx="8604911" cy="2798575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6094A826-1E93-5CD1-6527-615608CF9C73}"/>
              </a:ext>
            </a:extLst>
          </p:cNvPr>
          <p:cNvSpPr/>
          <p:nvPr/>
        </p:nvSpPr>
        <p:spPr>
          <a:xfrm>
            <a:off x="7696200" y="2581174"/>
            <a:ext cx="914400" cy="289742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75AD23-8EFE-EAF4-4DDC-E5843AAA0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589" y="2870916"/>
            <a:ext cx="795622" cy="51090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33BD9B1-6CB1-1F0C-E89D-28671C5C42CD}"/>
              </a:ext>
            </a:extLst>
          </p:cNvPr>
          <p:cNvCxnSpPr>
            <a:cxnSpLocks/>
          </p:cNvCxnSpPr>
          <p:nvPr/>
        </p:nvCxnSpPr>
        <p:spPr>
          <a:xfrm flipV="1">
            <a:off x="8300285" y="1466769"/>
            <a:ext cx="1115331" cy="1262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915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B0751B1-864F-6C1B-9275-BB5A9F62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4B40A601-65F3-C81E-5345-ED4D8227A1FF}"/>
              </a:ext>
            </a:extLst>
          </p:cNvPr>
          <p:cNvSpPr txBox="1">
            <a:spLocks/>
          </p:cNvSpPr>
          <p:nvPr/>
        </p:nvSpPr>
        <p:spPr>
          <a:xfrm>
            <a:off x="0" y="853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kern="0" dirty="0">
                <a:solidFill>
                  <a:schemeClr val="tx2"/>
                </a:solidFill>
                <a:cs typeface="Varela Round"/>
                <a:sym typeface="Varela Round"/>
              </a:rPr>
              <a:t>4</a:t>
            </a:r>
            <a:r>
              <a:rPr lang="en-GB" kern="0" baseline="30000" dirty="0">
                <a:solidFill>
                  <a:schemeClr val="tx2"/>
                </a:solidFill>
                <a:cs typeface="Varela Round"/>
                <a:sym typeface="Varela Round"/>
              </a:rPr>
              <a:t>th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worksheet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: </a:t>
            </a:r>
            <a:r>
              <a:rPr lang="fr-FR" dirty="0" err="1"/>
              <a:t>Potential</a:t>
            </a:r>
            <a:r>
              <a:rPr lang="fr-FR" dirty="0"/>
              <a:t> </a:t>
            </a:r>
            <a:r>
              <a:rPr lang="fr-FR" dirty="0" err="1"/>
              <a:t>assessment</a:t>
            </a:r>
            <a:r>
              <a:rPr lang="fr-FR" dirty="0"/>
              <a:t> 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C. </a:t>
            </a:r>
            <a:r>
              <a:rPr lang="fr-FR" sz="2000" dirty="0" err="1">
                <a:highlight>
                  <a:srgbClr val="C0C0C0"/>
                </a:highlight>
              </a:rPr>
              <a:t>evaluation</a:t>
            </a:r>
            <a:r>
              <a:rPr lang="fr-FR" sz="2000" dirty="0">
                <a:highlight>
                  <a:srgbClr val="C0C0C0"/>
                </a:highlight>
              </a:rPr>
              <a:t> of </a:t>
            </a:r>
            <a:r>
              <a:rPr lang="fr-FR" sz="2000" dirty="0" err="1">
                <a:highlight>
                  <a:srgbClr val="C0C0C0"/>
                </a:highlight>
              </a:rPr>
              <a:t>potentiality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D77F2DF-F26E-610A-6CC1-67758DB26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2" y="1465263"/>
            <a:ext cx="10078718" cy="375949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961AC3C-C261-85A8-928B-FAC88E208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7332" y="2655670"/>
            <a:ext cx="1015052" cy="65180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F971DDC-2887-5D9E-AD73-98E9D8F5925C}"/>
              </a:ext>
            </a:extLst>
          </p:cNvPr>
          <p:cNvSpPr/>
          <p:nvPr/>
        </p:nvSpPr>
        <p:spPr>
          <a:xfrm>
            <a:off x="9003311" y="2214334"/>
            <a:ext cx="1236032" cy="427717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FD405A6-8CE3-7A14-46D1-36AD01D590A2}"/>
              </a:ext>
            </a:extLst>
          </p:cNvPr>
          <p:cNvCxnSpPr>
            <a:cxnSpLocks/>
          </p:cNvCxnSpPr>
          <p:nvPr/>
        </p:nvCxnSpPr>
        <p:spPr>
          <a:xfrm flipV="1">
            <a:off x="9621327" y="1199038"/>
            <a:ext cx="560140" cy="985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65EE9F7-DA5E-5CFB-E116-5B4FEA5C1622}"/>
              </a:ext>
            </a:extLst>
          </p:cNvPr>
          <p:cNvSpPr txBox="1"/>
          <p:nvPr/>
        </p:nvSpPr>
        <p:spPr>
          <a:xfrm>
            <a:off x="10215737" y="151957"/>
            <a:ext cx="1976264" cy="20941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400" dirty="0">
                <a:solidFill>
                  <a:schemeClr val="tx2"/>
                </a:solidFill>
              </a:rPr>
              <a:t>Click on the column below the question,       </a:t>
            </a:r>
            <a:r>
              <a:rPr lang="fr-FR" sz="1400" dirty="0" err="1">
                <a:solidFill>
                  <a:schemeClr val="tx2"/>
                </a:solidFill>
              </a:rPr>
              <a:t>will</a:t>
            </a:r>
            <a:r>
              <a:rPr lang="fr-FR" sz="1400" dirty="0">
                <a:solidFill>
                  <a:schemeClr val="tx2"/>
                </a:solidFill>
              </a:rPr>
              <a:t> appear as sc</a:t>
            </a:r>
            <a:r>
              <a:rPr lang="fr-FR" sz="1400" dirty="0"/>
              <a:t>roll-down list</a:t>
            </a:r>
            <a:r>
              <a:rPr lang="fr-FR" sz="1400" dirty="0">
                <a:solidFill>
                  <a:schemeClr val="tx2"/>
                </a:solidFill>
              </a:rPr>
              <a:t>.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65E324F-2223-5B8F-1FEA-81E8599EB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6148" y="661529"/>
            <a:ext cx="298702" cy="29870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A87764C-9289-2B00-87B1-90107887EFD0}"/>
              </a:ext>
            </a:extLst>
          </p:cNvPr>
          <p:cNvSpPr txBox="1"/>
          <p:nvPr/>
        </p:nvSpPr>
        <p:spPr>
          <a:xfrm>
            <a:off x="1122099" y="5490984"/>
            <a:ext cx="11012751" cy="87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Collaborators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will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make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the self-evaluation first,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then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afterwards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manager will do the evaluation , last column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is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the conclusion,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which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shall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be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discussed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 and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agreed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during</a:t>
            </a:r>
            <a:r>
              <a:rPr lang="fr-FR" sz="1800" dirty="0">
                <a:latin typeface="Varela Round" panose="00000500000000000000" pitchFamily="2" charset="-79"/>
                <a:cs typeface="Varela Round" panose="00000500000000000000" pitchFamily="2" charset="-79"/>
              </a:rPr>
              <a:t> the meeting</a:t>
            </a:r>
          </a:p>
        </p:txBody>
      </p:sp>
      <p:sp>
        <p:nvSpPr>
          <p:cNvPr id="10" name="Explosion : 14 points 9">
            <a:extLst>
              <a:ext uri="{FF2B5EF4-FFF2-40B4-BE49-F238E27FC236}">
                <a16:creationId xmlns:a16="http://schemas.microsoft.com/office/drawing/2014/main" id="{E3ADBFB6-6E77-C067-A28B-94324F4C70BD}"/>
              </a:ext>
            </a:extLst>
          </p:cNvPr>
          <p:cNvSpPr/>
          <p:nvPr/>
        </p:nvSpPr>
        <p:spPr>
          <a:xfrm>
            <a:off x="-308610" y="5103871"/>
            <a:ext cx="2400300" cy="656849"/>
          </a:xfrm>
          <a:prstGeom prst="irregularSeal2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278711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ADCDC50-C296-8EAE-5548-C3210EB2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4AB378B6-E0EB-A72C-2A6D-E5793B2DF4F2}"/>
              </a:ext>
            </a:extLst>
          </p:cNvPr>
          <p:cNvSpPr txBox="1">
            <a:spLocks/>
          </p:cNvSpPr>
          <p:nvPr/>
        </p:nvSpPr>
        <p:spPr>
          <a:xfrm>
            <a:off x="0" y="853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cs typeface="Varela Round" panose="00000500000000000000" pitchFamily="2" charset="-79"/>
              </a:rPr>
              <a:t>5</a:t>
            </a:r>
            <a:r>
              <a:rPr lang="en-GB" sz="3200" baseline="30000" dirty="0">
                <a:cs typeface="Varela Round" panose="00000500000000000000" pitchFamily="2" charset="-79"/>
              </a:rPr>
              <a:t>th </a:t>
            </a:r>
            <a:r>
              <a:rPr lang="fr-FR" dirty="0" err="1">
                <a:solidFill>
                  <a:schemeClr val="tx2"/>
                </a:solidFill>
              </a:rPr>
              <a:t>worksheet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: Professional Projection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A. </a:t>
            </a:r>
            <a:r>
              <a:rPr lang="fr-FR" sz="2000" dirty="0" err="1">
                <a:highlight>
                  <a:srgbClr val="C0C0C0"/>
                </a:highlight>
              </a:rPr>
              <a:t>Career</a:t>
            </a:r>
            <a:r>
              <a:rPr lang="fr-FR" sz="2000" dirty="0">
                <a:highlight>
                  <a:srgbClr val="C0C0C0"/>
                </a:highlight>
              </a:rPr>
              <a:t> </a:t>
            </a:r>
            <a:r>
              <a:rPr lang="fr-FR" sz="2000" dirty="0" err="1">
                <a:highlight>
                  <a:srgbClr val="C0C0C0"/>
                </a:highlight>
              </a:rPr>
              <a:t>History</a:t>
            </a:r>
            <a:r>
              <a:rPr lang="fr-FR" sz="2000" dirty="0">
                <a:highlight>
                  <a:srgbClr val="C0C0C0"/>
                </a:highlight>
              </a:rPr>
              <a:t>               </a:t>
            </a:r>
          </a:p>
          <a:p>
            <a:r>
              <a:rPr lang="fr-FR" sz="2000" dirty="0">
                <a:highlight>
                  <a:srgbClr val="C0C0C0"/>
                </a:highlight>
              </a:rPr>
              <a:t>Part B. </a:t>
            </a:r>
            <a:r>
              <a:rPr lang="fr-FR" sz="2000" dirty="0" err="1">
                <a:highlight>
                  <a:srgbClr val="C0C0C0"/>
                </a:highlight>
              </a:rPr>
              <a:t>Career</a:t>
            </a:r>
            <a:r>
              <a:rPr lang="fr-FR" sz="2000" dirty="0">
                <a:highlight>
                  <a:srgbClr val="C0C0C0"/>
                </a:highlight>
              </a:rPr>
              <a:t> Plan </a:t>
            </a:r>
          </a:p>
          <a:p>
            <a:r>
              <a:rPr lang="fr-FR" sz="2000" dirty="0">
                <a:highlight>
                  <a:srgbClr val="C0C0C0"/>
                </a:highlight>
              </a:rPr>
              <a:t>Part C. </a:t>
            </a:r>
            <a:r>
              <a:rPr lang="fr-FR" sz="2000" dirty="0" err="1">
                <a:highlight>
                  <a:srgbClr val="C0C0C0"/>
                </a:highlight>
              </a:rPr>
              <a:t>Skill</a:t>
            </a:r>
            <a:r>
              <a:rPr lang="fr-FR" sz="2000" dirty="0">
                <a:highlight>
                  <a:srgbClr val="C0C0C0"/>
                </a:highlight>
              </a:rPr>
              <a:t> </a:t>
            </a:r>
            <a:r>
              <a:rPr lang="fr-FR" sz="2000" dirty="0" err="1">
                <a:highlight>
                  <a:srgbClr val="C0C0C0"/>
                </a:highlight>
              </a:rPr>
              <a:t>Developing</a:t>
            </a:r>
            <a:r>
              <a:rPr lang="fr-FR" sz="2000" dirty="0">
                <a:highlight>
                  <a:srgbClr val="C0C0C0"/>
                </a:highlight>
              </a:rPr>
              <a:t> Plan</a:t>
            </a:r>
            <a:endParaRPr lang="fr-FR" sz="2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C0E0E0-EE1C-DCD8-3040-B56C1DE23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96" y="2149104"/>
            <a:ext cx="10891773" cy="404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28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ADCDC50-C296-8EAE-5548-C3210EB2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4AB378B6-E0EB-A72C-2A6D-E5793B2DF4F2}"/>
              </a:ext>
            </a:extLst>
          </p:cNvPr>
          <p:cNvSpPr txBox="1">
            <a:spLocks/>
          </p:cNvSpPr>
          <p:nvPr/>
        </p:nvSpPr>
        <p:spPr>
          <a:xfrm>
            <a:off x="0" y="853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cs typeface="Varela Round" panose="00000500000000000000" pitchFamily="2" charset="-79"/>
              </a:rPr>
              <a:t>6</a:t>
            </a:r>
            <a:r>
              <a:rPr lang="en-GB" sz="3200" baseline="30000" dirty="0">
                <a:cs typeface="Varela Round" panose="00000500000000000000" pitchFamily="2" charset="-79"/>
              </a:rPr>
              <a:t>th </a:t>
            </a:r>
            <a:r>
              <a:rPr lang="fr-FR" dirty="0" err="1">
                <a:solidFill>
                  <a:schemeClr val="tx2"/>
                </a:solidFill>
              </a:rPr>
              <a:t>worksheet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: </a:t>
            </a:r>
            <a:r>
              <a:rPr lang="fr-FR" dirty="0" err="1"/>
              <a:t>Obj</a:t>
            </a:r>
            <a:r>
              <a:rPr lang="fr-FR" dirty="0"/>
              <a:t> 2024 &amp; Conclusion</a:t>
            </a:r>
            <a:br>
              <a:rPr lang="fr-FR" dirty="0"/>
            </a:br>
            <a:br>
              <a:rPr lang="fr-FR" dirty="0"/>
            </a:br>
            <a:r>
              <a:rPr lang="fr-FR" sz="2000" dirty="0">
                <a:highlight>
                  <a:srgbClr val="C0C0C0"/>
                </a:highlight>
              </a:rPr>
              <a:t>Part A. OKR 2024 </a:t>
            </a:r>
          </a:p>
          <a:p>
            <a:r>
              <a:rPr lang="fr-FR" sz="2000" dirty="0">
                <a:highlight>
                  <a:srgbClr val="C0C0C0"/>
                </a:highlight>
              </a:rPr>
              <a:t>Part B. Conclusion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81B56C-7A7E-CB94-920C-7199AA301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259" y="1614083"/>
            <a:ext cx="8572941" cy="3378374"/>
          </a:xfrm>
          <a:prstGeom prst="rect">
            <a:avLst/>
          </a:prstGeom>
        </p:spPr>
      </p:pic>
      <p:sp>
        <p:nvSpPr>
          <p:cNvPr id="7" name="Explosion : 14 points 6">
            <a:extLst>
              <a:ext uri="{FF2B5EF4-FFF2-40B4-BE49-F238E27FC236}">
                <a16:creationId xmlns:a16="http://schemas.microsoft.com/office/drawing/2014/main" id="{0C536756-49ED-38DF-2C6D-69A3D5E4BD7E}"/>
              </a:ext>
            </a:extLst>
          </p:cNvPr>
          <p:cNvSpPr/>
          <p:nvPr/>
        </p:nvSpPr>
        <p:spPr>
          <a:xfrm>
            <a:off x="43374" y="5101685"/>
            <a:ext cx="2731770" cy="1079860"/>
          </a:xfrm>
          <a:prstGeom prst="irregularSeal2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Attention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0882E4-49C5-338A-B26C-5E3926CF753E}"/>
              </a:ext>
            </a:extLst>
          </p:cNvPr>
          <p:cNvSpPr txBox="1"/>
          <p:nvPr/>
        </p:nvSpPr>
        <p:spPr>
          <a:xfrm>
            <a:off x="3051810" y="5626466"/>
            <a:ext cx="6519734" cy="452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>
                <a:solidFill>
                  <a:schemeClr val="accent2"/>
                </a:solidFill>
              </a:rPr>
              <a:t>Manager and collaborator have to </a:t>
            </a:r>
            <a:r>
              <a:rPr lang="fr-FR" dirty="0" err="1">
                <a:solidFill>
                  <a:schemeClr val="accent2"/>
                </a:solidFill>
              </a:rPr>
              <a:t>sign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below</a:t>
            </a:r>
            <a:r>
              <a:rPr lang="fr-FR" dirty="0">
                <a:solidFill>
                  <a:schemeClr val="accent2"/>
                </a:solidFill>
              </a:rPr>
              <a:t> the conclusion!! </a:t>
            </a:r>
            <a:endParaRPr lang="fr-FR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873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ADCDC50-C296-8EAE-5548-C3210EB2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4AB378B6-E0EB-A72C-2A6D-E5793B2DF4F2}"/>
              </a:ext>
            </a:extLst>
          </p:cNvPr>
          <p:cNvSpPr txBox="1">
            <a:spLocks/>
          </p:cNvSpPr>
          <p:nvPr/>
        </p:nvSpPr>
        <p:spPr>
          <a:xfrm>
            <a:off x="0" y="8530"/>
            <a:ext cx="10515579" cy="745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cs typeface="Varela Round" panose="00000500000000000000" pitchFamily="2" charset="-79"/>
              </a:rPr>
              <a:t>6</a:t>
            </a:r>
            <a:r>
              <a:rPr lang="en-GB" sz="3200" baseline="30000" dirty="0">
                <a:cs typeface="Varela Round" panose="00000500000000000000" pitchFamily="2" charset="-79"/>
              </a:rPr>
              <a:t>th </a:t>
            </a:r>
            <a:r>
              <a:rPr lang="fr-FR" dirty="0" err="1">
                <a:solidFill>
                  <a:schemeClr val="tx2"/>
                </a:solidFill>
              </a:rPr>
              <a:t>worksheet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/>
              <a:t>: </a:t>
            </a:r>
            <a:r>
              <a:rPr lang="fr-FR" dirty="0" err="1"/>
              <a:t>Obj</a:t>
            </a:r>
            <a:r>
              <a:rPr lang="fr-FR" dirty="0"/>
              <a:t> 2024 &amp; Conclusion</a:t>
            </a:r>
            <a:br>
              <a:rPr lang="fr-FR" dirty="0"/>
            </a:br>
            <a:endParaRPr lang="fr-FR" sz="2000" dirty="0">
              <a:highlight>
                <a:srgbClr val="C0C0C0"/>
              </a:highlight>
            </a:endParaRPr>
          </a:p>
          <a:p>
            <a:r>
              <a:rPr lang="fr-FR" sz="2000" dirty="0">
                <a:highlight>
                  <a:srgbClr val="C0C0C0"/>
                </a:highlight>
              </a:rPr>
              <a:t>Part B. Conclusion</a:t>
            </a:r>
          </a:p>
        </p:txBody>
      </p:sp>
      <p:sp>
        <p:nvSpPr>
          <p:cNvPr id="7" name="Explosion : 14 points 6">
            <a:extLst>
              <a:ext uri="{FF2B5EF4-FFF2-40B4-BE49-F238E27FC236}">
                <a16:creationId xmlns:a16="http://schemas.microsoft.com/office/drawing/2014/main" id="{0C536756-49ED-38DF-2C6D-69A3D5E4BD7E}"/>
              </a:ext>
            </a:extLst>
          </p:cNvPr>
          <p:cNvSpPr/>
          <p:nvPr/>
        </p:nvSpPr>
        <p:spPr>
          <a:xfrm>
            <a:off x="0" y="4794820"/>
            <a:ext cx="2731770" cy="1079860"/>
          </a:xfrm>
          <a:prstGeom prst="irregularSeal2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Attention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0882E4-49C5-338A-B26C-5E3926CF753E}"/>
              </a:ext>
            </a:extLst>
          </p:cNvPr>
          <p:cNvSpPr txBox="1"/>
          <p:nvPr/>
        </p:nvSpPr>
        <p:spPr>
          <a:xfrm>
            <a:off x="2667451" y="5083541"/>
            <a:ext cx="7661072" cy="16837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b="1" dirty="0">
                <a:solidFill>
                  <a:schemeClr val="accent2"/>
                </a:solidFill>
              </a:rPr>
              <a:t>Manager and collaborator put a digital signature on the conclusion!!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>
                <a:solidFill>
                  <a:schemeClr val="accent2"/>
                </a:solidFill>
              </a:rPr>
              <a:t>How to insert a digital signature on Excel: 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b="1" dirty="0">
                <a:solidFill>
                  <a:schemeClr val="accent2"/>
                </a:solidFill>
                <a:hlinkClick r:id="rId3"/>
              </a:rPr>
              <a:t>Instruction </a:t>
            </a:r>
            <a:r>
              <a:rPr lang="fr-FR" b="1" dirty="0" err="1">
                <a:solidFill>
                  <a:schemeClr val="accent2"/>
                </a:solidFill>
                <a:hlinkClick r:id="rId3"/>
              </a:rPr>
              <a:t>video</a:t>
            </a:r>
            <a:endParaRPr lang="fr-FR" b="1" dirty="0">
              <a:solidFill>
                <a:schemeClr val="accent2"/>
              </a:solidFill>
              <a:hlinkClick r:id="rId3"/>
            </a:endParaRP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b="1" dirty="0">
                <a:solidFill>
                  <a:schemeClr val="accent2"/>
                </a:solidFill>
                <a:hlinkClick r:id="rId4"/>
              </a:rPr>
              <a:t>Instruction by MS </a:t>
            </a:r>
            <a:endParaRPr lang="fr-FR" sz="1800" b="1" dirty="0">
              <a:solidFill>
                <a:schemeClr val="accent2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A3B935-1BA4-6858-6DEB-C74719B10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5464" y="1080543"/>
            <a:ext cx="7661071" cy="358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8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"/>
          <p:cNvSpPr txBox="1">
            <a:spLocks noGrp="1"/>
          </p:cNvSpPr>
          <p:nvPr>
            <p:ph type="title"/>
          </p:nvPr>
        </p:nvSpPr>
        <p:spPr>
          <a:xfrm>
            <a:off x="103709" y="127651"/>
            <a:ext cx="11201600" cy="7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dirty="0"/>
              <a:t>Key players and roles</a:t>
            </a:r>
            <a:endParaRPr dirty="0"/>
          </a:p>
        </p:txBody>
      </p:sp>
      <p:sp>
        <p:nvSpPr>
          <p:cNvPr id="238" name="Google Shape;238;p17"/>
          <p:cNvSpPr txBox="1">
            <a:spLocks noGrp="1"/>
          </p:cNvSpPr>
          <p:nvPr>
            <p:ph type="sldNum" idx="12"/>
          </p:nvPr>
        </p:nvSpPr>
        <p:spPr>
          <a:xfrm>
            <a:off x="678300" y="5683884"/>
            <a:ext cx="619200" cy="409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fld id="{00000000-1234-1234-1234-123412341234}" type="slidenum">
              <a:rPr lang="en-US"/>
              <a:pPr/>
              <a:t>3</a:t>
            </a:fld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1584256" y="1759992"/>
            <a:ext cx="1656184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algn="ctr"/>
            <a:r>
              <a:rPr lang="en-US" sz="2133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Manager</a:t>
            </a:r>
            <a:endParaRPr sz="2133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4217576" y="1759992"/>
            <a:ext cx="6624736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Assess their team by the detailed criteria in frame of the annual interview and consequently identify the talents for </a:t>
            </a:r>
            <a:r>
              <a:rPr lang="fr-FR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Anywr.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Is the center of the process: they are both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empowered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 and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accountable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 because they hold the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primary responsibility 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for identifying and developing their teams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Dedicate time and energy to the development of those in own team</a:t>
            </a:r>
            <a:r>
              <a:rPr lang="en-US" sz="1400" dirty="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  <a:endParaRPr sz="2400" dirty="0"/>
          </a:p>
        </p:txBody>
      </p:sp>
      <p:sp>
        <p:nvSpPr>
          <p:cNvPr id="241" name="Google Shape;241;p17"/>
          <p:cNvSpPr/>
          <p:nvPr/>
        </p:nvSpPr>
        <p:spPr>
          <a:xfrm>
            <a:off x="1595411" y="4808364"/>
            <a:ext cx="1656184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algn="ctr"/>
            <a:r>
              <a:rPr lang="en-US" sz="2133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HR</a:t>
            </a:r>
            <a:endParaRPr sz="2133" dirty="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42" name="Google Shape;242;p17"/>
          <p:cNvSpPr/>
          <p:nvPr/>
        </p:nvSpPr>
        <p:spPr>
          <a:xfrm>
            <a:off x="4217576" y="4603764"/>
            <a:ext cx="686210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Ensure </a:t>
            </a:r>
            <a:r>
              <a:rPr lang="en-US" sz="1400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adherence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 to the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process and guidelines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, promoting a more transversal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approach</a:t>
            </a:r>
            <a:endParaRPr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Facilitate collective discussion and </a:t>
            </a:r>
            <a:r>
              <a:rPr lang="en-US" sz="1400" b="1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validation of the final talent pool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 by 9 box during Talent Review ( After the campaign of Annual Interview campaign)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Provide guidance to the manager and the member to define Personal Development Plan (PDP) and insure the career path follow-up</a:t>
            </a:r>
            <a:endParaRPr lang="en-US" sz="2400" dirty="0"/>
          </a:p>
        </p:txBody>
      </p:sp>
      <p:sp>
        <p:nvSpPr>
          <p:cNvPr id="243" name="Google Shape;243;p17"/>
          <p:cNvSpPr/>
          <p:nvPr/>
        </p:nvSpPr>
        <p:spPr>
          <a:xfrm>
            <a:off x="1242810" y="3257736"/>
            <a:ext cx="2038181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algn="ctr"/>
            <a:r>
              <a:rPr lang="en-US" sz="2133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Collaborator</a:t>
            </a:r>
            <a:endParaRPr sz="2133" dirty="0">
              <a:solidFill>
                <a:srgbClr val="50567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44" name="Google Shape;244;p17"/>
          <p:cNvSpPr/>
          <p:nvPr/>
        </p:nvSpPr>
        <p:spPr>
          <a:xfrm>
            <a:off x="4217576" y="3257736"/>
            <a:ext cx="6624736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0000" rIns="91433" bIns="90000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Take </a:t>
            </a:r>
            <a:r>
              <a:rPr lang="en-US" sz="1400" b="1" dirty="0">
                <a:solidFill>
                  <a:schemeClr val="accent2"/>
                </a:solidFill>
                <a:latin typeface="Varela Round"/>
                <a:ea typeface="Varela Round"/>
                <a:cs typeface="Varela Round"/>
                <a:sym typeface="Varela Round"/>
              </a:rPr>
              <a:t>ownership</a:t>
            </a:r>
            <a:r>
              <a:rPr lang="en-US" sz="1400" dirty="0">
                <a:solidFill>
                  <a:srgbClr val="505670"/>
                </a:solidFill>
                <a:latin typeface="Varela Round"/>
                <a:ea typeface="Varela Round"/>
                <a:cs typeface="Varela Round"/>
                <a:sym typeface="Varela Round"/>
              </a:rPr>
              <a:t> for own development</a:t>
            </a:r>
            <a:endParaRPr sz="2400" dirty="0"/>
          </a:p>
        </p:txBody>
      </p:sp>
      <p:sp>
        <p:nvSpPr>
          <p:cNvPr id="245" name="Google Shape;245;p17"/>
          <p:cNvSpPr/>
          <p:nvPr/>
        </p:nvSpPr>
        <p:spPr>
          <a:xfrm rot="5400000">
            <a:off x="3414009" y="2087261"/>
            <a:ext cx="630003" cy="425579"/>
          </a:xfrm>
          <a:prstGeom prst="triangle">
            <a:avLst>
              <a:gd name="adj" fmla="val 50000"/>
            </a:avLst>
          </a:prstGeom>
          <a:solidFill>
            <a:srgbClr val="4D797D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7"/>
          <p:cNvSpPr/>
          <p:nvPr/>
        </p:nvSpPr>
        <p:spPr>
          <a:xfrm rot="5400000">
            <a:off x="3414009" y="3585007"/>
            <a:ext cx="630003" cy="425579"/>
          </a:xfrm>
          <a:prstGeom prst="triangle">
            <a:avLst>
              <a:gd name="adj" fmla="val 50000"/>
            </a:avLst>
          </a:prstGeom>
          <a:solidFill>
            <a:srgbClr val="4D797D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7"/>
          <p:cNvSpPr/>
          <p:nvPr/>
        </p:nvSpPr>
        <p:spPr>
          <a:xfrm rot="5400000">
            <a:off x="3414007" y="5090097"/>
            <a:ext cx="630003" cy="425579"/>
          </a:xfrm>
          <a:prstGeom prst="triangle">
            <a:avLst>
              <a:gd name="adj" fmla="val 50000"/>
            </a:avLst>
          </a:prstGeom>
          <a:solidFill>
            <a:srgbClr val="4D797D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5AFD0A-22D5-488A-A6F8-CFCEEDB9A0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17761" y="6459200"/>
            <a:ext cx="731600" cy="398800"/>
          </a:xfrm>
        </p:spPr>
        <p:txBody>
          <a:bodyPr numCol="1"/>
          <a:lstStyle/>
          <a:p>
            <a:pPr defTabSz="1219170">
              <a:buClr>
                <a:srgbClr val="000000"/>
              </a:buClr>
            </a:pPr>
            <a:fld id="{8D106B86-2C1D-4C37-AAEC-BECB664F03FD}" type="slidenum">
              <a:rPr lang="en-GB" altLang="en-GB" sz="90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defTabSz="1219170">
                <a:buClr>
                  <a:srgbClr val="000000"/>
                </a:buClr>
              </a:pPr>
              <a:t>4</a:t>
            </a:fld>
            <a:endParaRPr lang="en-GB" altLang="en-GB" sz="90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ight Arrow 36">
            <a:extLst>
              <a:ext uri="{FF2B5EF4-FFF2-40B4-BE49-F238E27FC236}">
                <a16:creationId xmlns:a16="http://schemas.microsoft.com/office/drawing/2014/main" id="{5E7FDA1F-CFE5-40D0-A6EA-6C21ABE13D01}"/>
              </a:ext>
            </a:extLst>
          </p:cNvPr>
          <p:cNvSpPr/>
          <p:nvPr/>
        </p:nvSpPr>
        <p:spPr>
          <a:xfrm>
            <a:off x="1207984" y="3600652"/>
            <a:ext cx="10515600" cy="864055"/>
          </a:xfrm>
          <a:prstGeom prst="rightArrow">
            <a:avLst>
              <a:gd name="adj1" fmla="val 50000"/>
              <a:gd name="adj2" fmla="val 38371"/>
            </a:avLst>
          </a:prstGeom>
          <a:solidFill>
            <a:schemeClr val="bg1">
              <a:lumMod val="75000"/>
              <a:alpha val="34118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en-GB" altLang="en-GB" sz="2400" kern="0">
              <a:solidFill>
                <a:srgbClr val="000000"/>
              </a:solidFill>
              <a:latin typeface="Arial"/>
              <a:ea typeface="ＭＳ Ｐゴシック" pitchFamily="-110" charset="-128"/>
              <a:cs typeface="ＭＳ Ｐゴシック" pitchFamily="-110" charset="-128"/>
              <a:sym typeface="Arial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id="{AF415AB2-35F9-45FB-B216-44FD99C82DF6}"/>
              </a:ext>
            </a:extLst>
          </p:cNvPr>
          <p:cNvGrpSpPr/>
          <p:nvPr/>
        </p:nvGrpSpPr>
        <p:grpSpPr>
          <a:xfrm>
            <a:off x="1211343" y="1810385"/>
            <a:ext cx="2170431" cy="2513544"/>
            <a:chOff x="2920411" y="3660264"/>
            <a:chExt cx="1260001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Rounded Rectangle 40">
              <a:extLst>
                <a:ext uri="{FF2B5EF4-FFF2-40B4-BE49-F238E27FC236}">
                  <a16:creationId xmlns:a16="http://schemas.microsoft.com/office/drawing/2014/main" id="{3610E463-75DA-496C-8451-3C2F930A2EA6}"/>
                </a:ext>
              </a:extLst>
            </p:cNvPr>
            <p:cNvSpPr/>
            <p:nvPr/>
          </p:nvSpPr>
          <p:spPr>
            <a:xfrm>
              <a:off x="2920411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Before the annual interview campaign</a:t>
              </a:r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D349C976-4819-437C-B578-2737A7AE8F91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8CC3C35C-0B8D-481C-B5C0-A5C009B0A716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sp>
        <p:nvSpPr>
          <p:cNvPr id="49" name="Oval 58">
            <a:extLst>
              <a:ext uri="{FF2B5EF4-FFF2-40B4-BE49-F238E27FC236}">
                <a16:creationId xmlns:a16="http://schemas.microsoft.com/office/drawing/2014/main" id="{D1CB3954-C476-49EE-A879-8BB50D128D7C}"/>
              </a:ext>
            </a:extLst>
          </p:cNvPr>
          <p:cNvSpPr/>
          <p:nvPr/>
        </p:nvSpPr>
        <p:spPr>
          <a:xfrm>
            <a:off x="1923510" y="1565586"/>
            <a:ext cx="530579" cy="530579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b="1" kern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1</a:t>
            </a:r>
            <a:endParaRPr lang="en-GB" altLang="en-GB" b="1" kern="0">
              <a:solidFill>
                <a:srgbClr val="FFFFFF"/>
              </a:solidFill>
              <a:latin typeface="Arial Black" panose="020B0A04020102020204" pitchFamily="34" charset="0"/>
              <a:ea typeface="ＭＳ Ｐゴシック" pitchFamily="-110" charset="-128"/>
              <a:cs typeface="ＭＳ Ｐゴシック" pitchFamily="-110" charset="-128"/>
              <a:sym typeface="Arial"/>
            </a:endParaRPr>
          </a:p>
        </p:txBody>
      </p:sp>
      <p:sp>
        <p:nvSpPr>
          <p:cNvPr id="71" name="Freeform 183">
            <a:extLst>
              <a:ext uri="{FF2B5EF4-FFF2-40B4-BE49-F238E27FC236}">
                <a16:creationId xmlns:a16="http://schemas.microsoft.com/office/drawing/2014/main" id="{7D214B0B-DB01-4210-B6A1-9F9A644CA055}"/>
              </a:ext>
            </a:extLst>
          </p:cNvPr>
          <p:cNvSpPr>
            <a:spLocks noEditPoints="1"/>
          </p:cNvSpPr>
          <p:nvPr/>
        </p:nvSpPr>
        <p:spPr>
          <a:xfrm>
            <a:off x="1955030" y="3596331"/>
            <a:ext cx="512635" cy="516519"/>
          </a:xfrm>
          <a:custGeom>
            <a:avLst/>
            <a:gdLst>
              <a:gd name="T0" fmla="*/ 78 w 97"/>
              <a:gd name="T1" fmla="*/ 49 h 97"/>
              <a:gd name="T2" fmla="*/ 66 w 97"/>
              <a:gd name="T3" fmla="*/ 59 h 97"/>
              <a:gd name="T4" fmla="*/ 65 w 97"/>
              <a:gd name="T5" fmla="*/ 82 h 97"/>
              <a:gd name="T6" fmla="*/ 64 w 97"/>
              <a:gd name="T7" fmla="*/ 83 h 97"/>
              <a:gd name="T8" fmla="*/ 41 w 97"/>
              <a:gd name="T9" fmla="*/ 97 h 97"/>
              <a:gd name="T10" fmla="*/ 40 w 97"/>
              <a:gd name="T11" fmla="*/ 97 h 97"/>
              <a:gd name="T12" fmla="*/ 39 w 97"/>
              <a:gd name="T13" fmla="*/ 96 h 97"/>
              <a:gd name="T14" fmla="*/ 35 w 97"/>
              <a:gd name="T15" fmla="*/ 93 h 97"/>
              <a:gd name="T16" fmla="*/ 35 w 97"/>
              <a:gd name="T17" fmla="*/ 91 h 97"/>
              <a:gd name="T18" fmla="*/ 40 w 97"/>
              <a:gd name="T19" fmla="*/ 74 h 97"/>
              <a:gd name="T20" fmla="*/ 23 w 97"/>
              <a:gd name="T21" fmla="*/ 58 h 97"/>
              <a:gd name="T22" fmla="*/ 6 w 97"/>
              <a:gd name="T23" fmla="*/ 63 h 97"/>
              <a:gd name="T24" fmla="*/ 6 w 97"/>
              <a:gd name="T25" fmla="*/ 63 h 97"/>
              <a:gd name="T26" fmla="*/ 5 w 97"/>
              <a:gd name="T27" fmla="*/ 62 h 97"/>
              <a:gd name="T28" fmla="*/ 1 w 97"/>
              <a:gd name="T29" fmla="*/ 58 h 97"/>
              <a:gd name="T30" fmla="*/ 0 w 97"/>
              <a:gd name="T31" fmla="*/ 56 h 97"/>
              <a:gd name="T32" fmla="*/ 14 w 97"/>
              <a:gd name="T33" fmla="*/ 33 h 97"/>
              <a:gd name="T34" fmla="*/ 15 w 97"/>
              <a:gd name="T35" fmla="*/ 32 h 97"/>
              <a:gd name="T36" fmla="*/ 38 w 97"/>
              <a:gd name="T37" fmla="*/ 31 h 97"/>
              <a:gd name="T38" fmla="*/ 48 w 97"/>
              <a:gd name="T39" fmla="*/ 19 h 97"/>
              <a:gd name="T40" fmla="*/ 95 w 97"/>
              <a:gd name="T41" fmla="*/ 0 h 97"/>
              <a:gd name="T42" fmla="*/ 97 w 97"/>
              <a:gd name="T43" fmla="*/ 2 h 97"/>
              <a:gd name="T44" fmla="*/ 78 w 97"/>
              <a:gd name="T45" fmla="*/ 49 h 97"/>
              <a:gd name="T46" fmla="*/ 78 w 97"/>
              <a:gd name="T47" fmla="*/ 13 h 97"/>
              <a:gd name="T48" fmla="*/ 73 w 97"/>
              <a:gd name="T49" fmla="*/ 19 h 97"/>
              <a:gd name="T50" fmla="*/ 78 w 97"/>
              <a:gd name="T51" fmla="*/ 25 h 97"/>
              <a:gd name="T52" fmla="*/ 84 w 97"/>
              <a:gd name="T53" fmla="*/ 19 h 97"/>
              <a:gd name="T54" fmla="*/ 78 w 97"/>
              <a:gd name="T55" fmla="*/ 13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7" h="97">
                <a:moveTo>
                  <a:pt x="78" y="49"/>
                </a:moveTo>
                <a:cubicBezTo>
                  <a:pt x="74" y="52"/>
                  <a:pt x="70" y="56"/>
                  <a:pt x="66" y="59"/>
                </a:cubicBezTo>
                <a:cubicBezTo>
                  <a:pt x="65" y="82"/>
                  <a:pt x="65" y="82"/>
                  <a:pt x="65" y="82"/>
                </a:cubicBezTo>
                <a:cubicBezTo>
                  <a:pt x="65" y="82"/>
                  <a:pt x="65" y="83"/>
                  <a:pt x="64" y="83"/>
                </a:cubicBezTo>
                <a:cubicBezTo>
                  <a:pt x="41" y="97"/>
                  <a:pt x="41" y="97"/>
                  <a:pt x="41" y="97"/>
                </a:cubicBezTo>
                <a:cubicBezTo>
                  <a:pt x="41" y="97"/>
                  <a:pt x="41" y="97"/>
                  <a:pt x="40" y="97"/>
                </a:cubicBezTo>
                <a:cubicBezTo>
                  <a:pt x="40" y="97"/>
                  <a:pt x="39" y="97"/>
                  <a:pt x="39" y="96"/>
                </a:cubicBezTo>
                <a:cubicBezTo>
                  <a:pt x="35" y="93"/>
                  <a:pt x="35" y="93"/>
                  <a:pt x="35" y="93"/>
                </a:cubicBezTo>
                <a:cubicBezTo>
                  <a:pt x="35" y="92"/>
                  <a:pt x="34" y="91"/>
                  <a:pt x="35" y="91"/>
                </a:cubicBezTo>
                <a:cubicBezTo>
                  <a:pt x="40" y="74"/>
                  <a:pt x="40" y="74"/>
                  <a:pt x="40" y="74"/>
                </a:cubicBezTo>
                <a:cubicBezTo>
                  <a:pt x="23" y="58"/>
                  <a:pt x="23" y="58"/>
                  <a:pt x="23" y="58"/>
                </a:cubicBezTo>
                <a:cubicBezTo>
                  <a:pt x="6" y="63"/>
                  <a:pt x="6" y="63"/>
                  <a:pt x="6" y="63"/>
                </a:cubicBezTo>
                <a:cubicBezTo>
                  <a:pt x="6" y="63"/>
                  <a:pt x="6" y="63"/>
                  <a:pt x="6" y="63"/>
                </a:cubicBezTo>
                <a:cubicBezTo>
                  <a:pt x="5" y="63"/>
                  <a:pt x="5" y="62"/>
                  <a:pt x="5" y="62"/>
                </a:cubicBezTo>
                <a:cubicBezTo>
                  <a:pt x="1" y="58"/>
                  <a:pt x="1" y="58"/>
                  <a:pt x="1" y="58"/>
                </a:cubicBezTo>
                <a:cubicBezTo>
                  <a:pt x="0" y="58"/>
                  <a:pt x="0" y="57"/>
                  <a:pt x="0" y="56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5" y="32"/>
                  <a:pt x="15" y="32"/>
                </a:cubicBezTo>
                <a:cubicBezTo>
                  <a:pt x="38" y="31"/>
                  <a:pt x="38" y="31"/>
                  <a:pt x="38" y="31"/>
                </a:cubicBezTo>
                <a:cubicBezTo>
                  <a:pt x="41" y="27"/>
                  <a:pt x="45" y="23"/>
                  <a:pt x="48" y="19"/>
                </a:cubicBezTo>
                <a:cubicBezTo>
                  <a:pt x="63" y="5"/>
                  <a:pt x="75" y="0"/>
                  <a:pt x="95" y="0"/>
                </a:cubicBezTo>
                <a:cubicBezTo>
                  <a:pt x="96" y="0"/>
                  <a:pt x="97" y="1"/>
                  <a:pt x="97" y="2"/>
                </a:cubicBezTo>
                <a:cubicBezTo>
                  <a:pt x="97" y="21"/>
                  <a:pt x="92" y="35"/>
                  <a:pt x="78" y="49"/>
                </a:cubicBezTo>
                <a:close/>
                <a:moveTo>
                  <a:pt x="78" y="13"/>
                </a:moveTo>
                <a:cubicBezTo>
                  <a:pt x="75" y="13"/>
                  <a:pt x="73" y="16"/>
                  <a:pt x="73" y="19"/>
                </a:cubicBezTo>
                <a:cubicBezTo>
                  <a:pt x="73" y="22"/>
                  <a:pt x="75" y="25"/>
                  <a:pt x="78" y="25"/>
                </a:cubicBezTo>
                <a:cubicBezTo>
                  <a:pt x="81" y="25"/>
                  <a:pt x="84" y="22"/>
                  <a:pt x="84" y="19"/>
                </a:cubicBezTo>
                <a:cubicBezTo>
                  <a:pt x="84" y="16"/>
                  <a:pt x="81" y="13"/>
                  <a:pt x="78" y="13"/>
                </a:cubicBezTo>
                <a:close/>
              </a:path>
            </a:pathLst>
          </a:custGeom>
          <a:solidFill>
            <a:srgbClr val="939598">
              <a:lumMod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en-GB" altLang="en-GB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" name="Group 39">
            <a:extLst>
              <a:ext uri="{FF2B5EF4-FFF2-40B4-BE49-F238E27FC236}">
                <a16:creationId xmlns:a16="http://schemas.microsoft.com/office/drawing/2014/main" id="{9128A22C-960C-64BC-64E1-72D0A7E4DDF4}"/>
              </a:ext>
            </a:extLst>
          </p:cNvPr>
          <p:cNvGrpSpPr/>
          <p:nvPr/>
        </p:nvGrpSpPr>
        <p:grpSpPr>
          <a:xfrm>
            <a:off x="9032096" y="1693703"/>
            <a:ext cx="2170429" cy="2513544"/>
            <a:chOff x="2920412" y="3660264"/>
            <a:chExt cx="1260000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Rounded Rectangle 40">
              <a:extLst>
                <a:ext uri="{FF2B5EF4-FFF2-40B4-BE49-F238E27FC236}">
                  <a16:creationId xmlns:a16="http://schemas.microsoft.com/office/drawing/2014/main" id="{F23DF192-1504-6CD4-8E80-5ABA848BD4DA}"/>
                </a:ext>
              </a:extLst>
            </p:cNvPr>
            <p:cNvSpPr/>
            <p:nvPr/>
          </p:nvSpPr>
          <p:spPr>
            <a:xfrm>
              <a:off x="2920412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After the annual interview meeting</a:t>
              </a:r>
              <a:endParaRPr lang="en-US" sz="1600" kern="0" dirty="0">
                <a:solidFill>
                  <a:srgbClr val="000000"/>
                </a:solidFill>
                <a:latin typeface="Varela Round" panose="00000500000000000000" pitchFamily="2" charset="-79"/>
                <a:ea typeface="MS PGothic" pitchFamily="34" charset="-128"/>
                <a:cs typeface="Varela Round" panose="00000500000000000000" pitchFamily="2" charset="-79"/>
                <a:sym typeface="Arial"/>
              </a:endParaRPr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4A0A1051-A464-686A-9CB8-B7F7E0BFFB88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20D2A69C-744F-E847-D0EF-AA660EEF1932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sp>
        <p:nvSpPr>
          <p:cNvPr id="17" name="Oval 58">
            <a:extLst>
              <a:ext uri="{FF2B5EF4-FFF2-40B4-BE49-F238E27FC236}">
                <a16:creationId xmlns:a16="http://schemas.microsoft.com/office/drawing/2014/main" id="{E756E73C-E33B-E11F-3B48-4DBBF3BDB691}"/>
              </a:ext>
            </a:extLst>
          </p:cNvPr>
          <p:cNvSpPr/>
          <p:nvPr/>
        </p:nvSpPr>
        <p:spPr>
          <a:xfrm>
            <a:off x="9852022" y="1565586"/>
            <a:ext cx="530579" cy="530579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4</a:t>
            </a:r>
          </a:p>
        </p:txBody>
      </p:sp>
      <p:sp>
        <p:nvSpPr>
          <p:cNvPr id="19" name="Google Shape;347;p37">
            <a:extLst>
              <a:ext uri="{FF2B5EF4-FFF2-40B4-BE49-F238E27FC236}">
                <a16:creationId xmlns:a16="http://schemas.microsoft.com/office/drawing/2014/main" id="{81097CFB-04D3-8ECF-4CA2-84D7DBFD75DE}"/>
              </a:ext>
            </a:extLst>
          </p:cNvPr>
          <p:cNvSpPr/>
          <p:nvPr/>
        </p:nvSpPr>
        <p:spPr>
          <a:xfrm>
            <a:off x="9807284" y="3430433"/>
            <a:ext cx="645457" cy="567641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FAED7912-AAE2-C198-D22A-C42C1E9A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itre 4">
            <a:extLst>
              <a:ext uri="{FF2B5EF4-FFF2-40B4-BE49-F238E27FC236}">
                <a16:creationId xmlns:a16="http://schemas.microsoft.com/office/drawing/2014/main" id="{07D17246-9BD7-F0D7-2575-EAA97B58F5FE}"/>
              </a:ext>
            </a:extLst>
          </p:cNvPr>
          <p:cNvSpPr txBox="1">
            <a:spLocks/>
          </p:cNvSpPr>
          <p:nvPr/>
        </p:nvSpPr>
        <p:spPr>
          <a:xfrm>
            <a:off x="-42640" y="17426"/>
            <a:ext cx="12234639" cy="991727"/>
          </a:xfrm>
          <a:prstGeom prst="rect">
            <a:avLst/>
          </a:prstGeom>
          <a:pattFill prst="pct25">
            <a:fgClr>
              <a:schemeClr val="dk1">
                <a:hueOff val="0"/>
                <a:satOff val="0"/>
                <a:lumOff val="0"/>
              </a:schemeClr>
            </a:fgClr>
            <a:bgClr>
              <a:schemeClr val="bg1"/>
            </a:bgClr>
          </a:patt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Varela Round" panose="00000500000000000000" pitchFamily="2" charset="-79"/>
                <a:cs typeface="Varela Round" panose="00000500000000000000" pitchFamily="2" charset="-79"/>
              </a:rPr>
              <a:t>Who is involved? </a:t>
            </a:r>
            <a:endParaRPr lang="fr-FR" dirty="0">
              <a:highlight>
                <a:srgbClr val="FFFFFF"/>
              </a:highlight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grpSp>
        <p:nvGrpSpPr>
          <p:cNvPr id="18" name="Group 39">
            <a:extLst>
              <a:ext uri="{FF2B5EF4-FFF2-40B4-BE49-F238E27FC236}">
                <a16:creationId xmlns:a16="http://schemas.microsoft.com/office/drawing/2014/main" id="{229B10DE-7007-F5C5-FA71-477CBBCD56D2}"/>
              </a:ext>
            </a:extLst>
          </p:cNvPr>
          <p:cNvGrpSpPr/>
          <p:nvPr/>
        </p:nvGrpSpPr>
        <p:grpSpPr>
          <a:xfrm>
            <a:off x="6591663" y="1734590"/>
            <a:ext cx="2170429" cy="2513544"/>
            <a:chOff x="2920412" y="3660264"/>
            <a:chExt cx="1260000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ounded Rectangle 40">
              <a:extLst>
                <a:ext uri="{FF2B5EF4-FFF2-40B4-BE49-F238E27FC236}">
                  <a16:creationId xmlns:a16="http://schemas.microsoft.com/office/drawing/2014/main" id="{B90CAC34-0F1B-9D97-667C-722B36C691AD}"/>
                </a:ext>
              </a:extLst>
            </p:cNvPr>
            <p:cNvSpPr/>
            <p:nvPr/>
          </p:nvSpPr>
          <p:spPr>
            <a:xfrm>
              <a:off x="2920412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During the annual interview meeting</a:t>
              </a:r>
              <a:endParaRPr lang="en-US" sz="1600" kern="0" dirty="0">
                <a:solidFill>
                  <a:srgbClr val="000000"/>
                </a:solidFill>
                <a:latin typeface="Varela Round" panose="00000500000000000000" pitchFamily="2" charset="-79"/>
                <a:ea typeface="MS PGothic" pitchFamily="34" charset="-128"/>
                <a:cs typeface="Varela Round" panose="00000500000000000000" pitchFamily="2" charset="-79"/>
                <a:sym typeface="Arial"/>
              </a:endParaRPr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6954B310-439F-170B-234A-D008725137DD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1EA45CA9-E066-B168-F2E9-E08B9F80C848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pic>
        <p:nvPicPr>
          <p:cNvPr id="23" name="Picture 57">
            <a:extLst>
              <a:ext uri="{FF2B5EF4-FFF2-40B4-BE49-F238E27FC236}">
                <a16:creationId xmlns:a16="http://schemas.microsoft.com/office/drawing/2014/main" id="{14EE6CDC-97F1-ADBC-B647-0048856B9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06" y="3233490"/>
            <a:ext cx="777881" cy="777881"/>
          </a:xfrm>
          <a:prstGeom prst="rect">
            <a:avLst/>
          </a:prstGeom>
        </p:spPr>
      </p:pic>
      <p:sp>
        <p:nvSpPr>
          <p:cNvPr id="27" name="TextBox 67">
            <a:extLst>
              <a:ext uri="{FF2B5EF4-FFF2-40B4-BE49-F238E27FC236}">
                <a16:creationId xmlns:a16="http://schemas.microsoft.com/office/drawing/2014/main" id="{931DD557-2A5E-5905-4DF7-4E452C446A42}"/>
              </a:ext>
            </a:extLst>
          </p:cNvPr>
          <p:cNvSpPr txBox="1"/>
          <p:nvPr/>
        </p:nvSpPr>
        <p:spPr>
          <a:xfrm>
            <a:off x="-260031" y="4534495"/>
            <a:ext cx="1224136" cy="216024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r" defTabSz="1219170">
              <a:buClr>
                <a:srgbClr val="000000"/>
              </a:buClr>
            </a:pPr>
            <a:r>
              <a:rPr lang="fr-FR" altLang="fr-FR" sz="1400" b="1" kern="0" dirty="0">
                <a:solidFill>
                  <a:srgbClr val="000000"/>
                </a:solidFill>
                <a:latin typeface="Varela Round" panose="00000500000000000000" pitchFamily="2" charset="-79"/>
                <a:cs typeface="Varela Round" panose="00000500000000000000" pitchFamily="2" charset="-79"/>
                <a:sym typeface="Arial"/>
              </a:rPr>
              <a:t>Manager</a:t>
            </a:r>
            <a:endParaRPr lang="en-GB" altLang="en-GB" sz="1400" b="1" kern="0" dirty="0">
              <a:solidFill>
                <a:srgbClr val="000000"/>
              </a:solidFill>
              <a:latin typeface="Varela Round" panose="00000500000000000000" pitchFamily="2" charset="-79"/>
              <a:cs typeface="Varela Round" panose="00000500000000000000" pitchFamily="2" charset="-79"/>
              <a:sym typeface="Arial"/>
            </a:endParaRPr>
          </a:p>
        </p:txBody>
      </p:sp>
      <p:sp>
        <p:nvSpPr>
          <p:cNvPr id="28" name="TextBox 69">
            <a:extLst>
              <a:ext uri="{FF2B5EF4-FFF2-40B4-BE49-F238E27FC236}">
                <a16:creationId xmlns:a16="http://schemas.microsoft.com/office/drawing/2014/main" id="{1ECBB697-A2C1-9233-B5F9-A9B89A61FB25}"/>
              </a:ext>
            </a:extLst>
          </p:cNvPr>
          <p:cNvSpPr txBox="1"/>
          <p:nvPr/>
        </p:nvSpPr>
        <p:spPr>
          <a:xfrm>
            <a:off x="-503723" y="5016757"/>
            <a:ext cx="1569907" cy="216024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r" defTabSz="1219170">
              <a:buClr>
                <a:srgbClr val="000000"/>
              </a:buClr>
            </a:pPr>
            <a:r>
              <a:rPr lang="en-US" sz="1400" b="1" kern="0" dirty="0">
                <a:solidFill>
                  <a:srgbClr val="000000"/>
                </a:solidFill>
                <a:latin typeface="Varela Round" panose="00000500000000000000" pitchFamily="2" charset="-79"/>
                <a:cs typeface="Varela Round" panose="00000500000000000000" pitchFamily="2" charset="-79"/>
                <a:sym typeface="Arial"/>
              </a:rPr>
              <a:t>Collaborator</a:t>
            </a:r>
            <a:r>
              <a:rPr lang="fr-FR" altLang="fr-FR" sz="1400" b="1" kern="0" dirty="0">
                <a:solidFill>
                  <a:srgbClr val="000000"/>
                </a:solidFill>
                <a:latin typeface="Varela Round" panose="00000500000000000000" pitchFamily="2" charset="-79"/>
                <a:cs typeface="Varela Round" panose="00000500000000000000" pitchFamily="2" charset="-79"/>
                <a:sym typeface="Arial"/>
              </a:rPr>
              <a:t> </a:t>
            </a:r>
            <a:endParaRPr lang="en-GB" altLang="en-GB" sz="1400" b="1" kern="0" dirty="0">
              <a:solidFill>
                <a:srgbClr val="000000"/>
              </a:solidFill>
              <a:latin typeface="Varela Round" panose="00000500000000000000" pitchFamily="2" charset="-79"/>
              <a:cs typeface="Varela Round" panose="00000500000000000000" pitchFamily="2" charset="-79"/>
              <a:sym typeface="Arial"/>
            </a:endParaRPr>
          </a:p>
        </p:txBody>
      </p:sp>
      <p:sp>
        <p:nvSpPr>
          <p:cNvPr id="29" name="TextBox 68">
            <a:extLst>
              <a:ext uri="{FF2B5EF4-FFF2-40B4-BE49-F238E27FC236}">
                <a16:creationId xmlns:a16="http://schemas.microsoft.com/office/drawing/2014/main" id="{4F87FBBE-DFC7-924D-DB1C-4E274843662B}"/>
              </a:ext>
            </a:extLst>
          </p:cNvPr>
          <p:cNvSpPr txBox="1"/>
          <p:nvPr/>
        </p:nvSpPr>
        <p:spPr>
          <a:xfrm>
            <a:off x="-745023" y="5678563"/>
            <a:ext cx="1224136" cy="216024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r" defTabSz="1219170">
              <a:buClr>
                <a:srgbClr val="000000"/>
              </a:buClr>
            </a:pPr>
            <a:r>
              <a:rPr lang="fr-FR" altLang="fr-FR" sz="1400" b="1" kern="0" dirty="0">
                <a:solidFill>
                  <a:srgbClr val="000000"/>
                </a:solidFill>
                <a:latin typeface="Varela Round" panose="00000500000000000000" pitchFamily="2" charset="-79"/>
                <a:cs typeface="Varela Round" panose="00000500000000000000" pitchFamily="2" charset="-79"/>
                <a:sym typeface="Arial"/>
              </a:rPr>
              <a:t>HR</a:t>
            </a:r>
            <a:endParaRPr lang="en-GB" altLang="en-GB" sz="1400" b="1" kern="0" dirty="0">
              <a:solidFill>
                <a:srgbClr val="000000"/>
              </a:solidFill>
              <a:latin typeface="Varela Round" panose="00000500000000000000" pitchFamily="2" charset="-79"/>
              <a:cs typeface="Varela Round" panose="00000500000000000000" pitchFamily="2" charset="-79"/>
              <a:sym typeface="Arial"/>
            </a:endParaRP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8BCB2B12-21C8-53CD-B720-C925FFE3FAE5}"/>
              </a:ext>
            </a:extLst>
          </p:cNvPr>
          <p:cNvCxnSpPr>
            <a:cxnSpLocks/>
          </p:cNvCxnSpPr>
          <p:nvPr/>
        </p:nvCxnSpPr>
        <p:spPr>
          <a:xfrm>
            <a:off x="1407762" y="4840452"/>
            <a:ext cx="9852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C3204E6-B478-8E15-E289-E601C70D7137}"/>
              </a:ext>
            </a:extLst>
          </p:cNvPr>
          <p:cNvCxnSpPr>
            <a:cxnSpLocks/>
          </p:cNvCxnSpPr>
          <p:nvPr/>
        </p:nvCxnSpPr>
        <p:spPr>
          <a:xfrm>
            <a:off x="1347653" y="5408247"/>
            <a:ext cx="9852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0F0EEC6F-AD4E-BB54-BCF0-5CD1629BC1DD}"/>
              </a:ext>
            </a:extLst>
          </p:cNvPr>
          <p:cNvCxnSpPr>
            <a:cxnSpLocks/>
          </p:cNvCxnSpPr>
          <p:nvPr/>
        </p:nvCxnSpPr>
        <p:spPr>
          <a:xfrm>
            <a:off x="1347653" y="5928548"/>
            <a:ext cx="9852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73">
            <a:extLst>
              <a:ext uri="{FF2B5EF4-FFF2-40B4-BE49-F238E27FC236}">
                <a16:creationId xmlns:a16="http://schemas.microsoft.com/office/drawing/2014/main" id="{9AE09905-FD6D-42F3-6C99-F73473B3B891}"/>
              </a:ext>
            </a:extLst>
          </p:cNvPr>
          <p:cNvSpPr txBox="1"/>
          <p:nvPr/>
        </p:nvSpPr>
        <p:spPr>
          <a:xfrm>
            <a:off x="1784323" y="5537253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TextBox 73">
            <a:extLst>
              <a:ext uri="{FF2B5EF4-FFF2-40B4-BE49-F238E27FC236}">
                <a16:creationId xmlns:a16="http://schemas.microsoft.com/office/drawing/2014/main" id="{28A15028-BB27-D50D-A7D9-1759EE30A7FC}"/>
              </a:ext>
            </a:extLst>
          </p:cNvPr>
          <p:cNvSpPr txBox="1"/>
          <p:nvPr/>
        </p:nvSpPr>
        <p:spPr>
          <a:xfrm>
            <a:off x="1797024" y="4979441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TextBox 73">
            <a:extLst>
              <a:ext uri="{FF2B5EF4-FFF2-40B4-BE49-F238E27FC236}">
                <a16:creationId xmlns:a16="http://schemas.microsoft.com/office/drawing/2014/main" id="{21F3C7CF-99BC-F160-D645-21A31FDCC6E8}"/>
              </a:ext>
            </a:extLst>
          </p:cNvPr>
          <p:cNvSpPr txBox="1"/>
          <p:nvPr/>
        </p:nvSpPr>
        <p:spPr>
          <a:xfrm>
            <a:off x="1797897" y="4479211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" name="TextBox 73">
            <a:extLst>
              <a:ext uri="{FF2B5EF4-FFF2-40B4-BE49-F238E27FC236}">
                <a16:creationId xmlns:a16="http://schemas.microsoft.com/office/drawing/2014/main" id="{A71D8CD9-87CA-2A72-E27F-B4B0C88DC8C2}"/>
              </a:ext>
            </a:extLst>
          </p:cNvPr>
          <p:cNvSpPr txBox="1"/>
          <p:nvPr/>
        </p:nvSpPr>
        <p:spPr>
          <a:xfrm>
            <a:off x="4421810" y="4494973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TextBox 73">
            <a:extLst>
              <a:ext uri="{FF2B5EF4-FFF2-40B4-BE49-F238E27FC236}">
                <a16:creationId xmlns:a16="http://schemas.microsoft.com/office/drawing/2014/main" id="{B4FD0063-108D-DBF6-995A-89B551DA3CC7}"/>
              </a:ext>
            </a:extLst>
          </p:cNvPr>
          <p:cNvSpPr txBox="1"/>
          <p:nvPr/>
        </p:nvSpPr>
        <p:spPr>
          <a:xfrm>
            <a:off x="4448906" y="4989747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TextBox 73">
            <a:extLst>
              <a:ext uri="{FF2B5EF4-FFF2-40B4-BE49-F238E27FC236}">
                <a16:creationId xmlns:a16="http://schemas.microsoft.com/office/drawing/2014/main" id="{403A172B-2CCA-788A-9244-631AC4C1CD25}"/>
              </a:ext>
            </a:extLst>
          </p:cNvPr>
          <p:cNvSpPr txBox="1"/>
          <p:nvPr/>
        </p:nvSpPr>
        <p:spPr>
          <a:xfrm>
            <a:off x="7231832" y="4479066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" name="TextBox 73">
            <a:extLst>
              <a:ext uri="{FF2B5EF4-FFF2-40B4-BE49-F238E27FC236}">
                <a16:creationId xmlns:a16="http://schemas.microsoft.com/office/drawing/2014/main" id="{BC104F6E-CF81-F515-7F24-F8891BD12F39}"/>
              </a:ext>
            </a:extLst>
          </p:cNvPr>
          <p:cNvSpPr txBox="1"/>
          <p:nvPr/>
        </p:nvSpPr>
        <p:spPr>
          <a:xfrm>
            <a:off x="7212251" y="4974984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TextBox 73">
            <a:extLst>
              <a:ext uri="{FF2B5EF4-FFF2-40B4-BE49-F238E27FC236}">
                <a16:creationId xmlns:a16="http://schemas.microsoft.com/office/drawing/2014/main" id="{1B21DC72-FF0E-2BF9-0E86-9F0CD9116AF7}"/>
              </a:ext>
            </a:extLst>
          </p:cNvPr>
          <p:cNvSpPr txBox="1"/>
          <p:nvPr/>
        </p:nvSpPr>
        <p:spPr>
          <a:xfrm>
            <a:off x="9807284" y="4975846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TextBox 73">
            <a:extLst>
              <a:ext uri="{FF2B5EF4-FFF2-40B4-BE49-F238E27FC236}">
                <a16:creationId xmlns:a16="http://schemas.microsoft.com/office/drawing/2014/main" id="{65566941-8BBA-D1D1-BF59-C55FEA91D7E5}"/>
              </a:ext>
            </a:extLst>
          </p:cNvPr>
          <p:cNvSpPr txBox="1"/>
          <p:nvPr/>
        </p:nvSpPr>
        <p:spPr>
          <a:xfrm>
            <a:off x="9837779" y="5484718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73">
            <a:extLst>
              <a:ext uri="{FF2B5EF4-FFF2-40B4-BE49-F238E27FC236}">
                <a16:creationId xmlns:a16="http://schemas.microsoft.com/office/drawing/2014/main" id="{CBFD1E52-ECEB-06EB-ED95-BC1D573B0744}"/>
              </a:ext>
            </a:extLst>
          </p:cNvPr>
          <p:cNvSpPr txBox="1"/>
          <p:nvPr/>
        </p:nvSpPr>
        <p:spPr>
          <a:xfrm>
            <a:off x="7272401" y="5502181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1" name="Group 39">
            <a:extLst>
              <a:ext uri="{FF2B5EF4-FFF2-40B4-BE49-F238E27FC236}">
                <a16:creationId xmlns:a16="http://schemas.microsoft.com/office/drawing/2014/main" id="{2A96DBC7-9216-7708-DE5A-13B5EF69EF09}"/>
              </a:ext>
            </a:extLst>
          </p:cNvPr>
          <p:cNvGrpSpPr/>
          <p:nvPr/>
        </p:nvGrpSpPr>
        <p:grpSpPr>
          <a:xfrm>
            <a:off x="3796206" y="1705373"/>
            <a:ext cx="2193270" cy="2567286"/>
            <a:chOff x="2920412" y="3660264"/>
            <a:chExt cx="1273260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2" name="Rounded Rectangle 40">
              <a:extLst>
                <a:ext uri="{FF2B5EF4-FFF2-40B4-BE49-F238E27FC236}">
                  <a16:creationId xmlns:a16="http://schemas.microsoft.com/office/drawing/2014/main" id="{DF2F7613-4F58-42A8-7D86-C35221EC5740}"/>
                </a:ext>
              </a:extLst>
            </p:cNvPr>
            <p:cNvSpPr/>
            <p:nvPr/>
          </p:nvSpPr>
          <p:spPr>
            <a:xfrm>
              <a:off x="2933672" y="3808172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Preparation of the annual interview meeting</a:t>
              </a:r>
              <a:endParaRPr lang="en-US" sz="1200" b="1" kern="0" dirty="0">
                <a:solidFill>
                  <a:srgbClr val="000000"/>
                </a:solidFill>
                <a:latin typeface="Varela Round" panose="00000500000000000000" pitchFamily="2" charset="-79"/>
                <a:ea typeface="MS PGothic" pitchFamily="34" charset="-128"/>
                <a:cs typeface="Varela Round" panose="00000500000000000000" pitchFamily="2" charset="-79"/>
                <a:sym typeface="Arial"/>
              </a:endParaRPr>
            </a:p>
          </p:txBody>
        </p:sp>
        <p:sp>
          <p:nvSpPr>
            <p:cNvPr id="83" name="Arc 82">
              <a:extLst>
                <a:ext uri="{FF2B5EF4-FFF2-40B4-BE49-F238E27FC236}">
                  <a16:creationId xmlns:a16="http://schemas.microsoft.com/office/drawing/2014/main" id="{5E11CE5A-AA75-B17C-4ADE-FEFADCFF9EF4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84" name="Arc 83">
              <a:extLst>
                <a:ext uri="{FF2B5EF4-FFF2-40B4-BE49-F238E27FC236}">
                  <a16:creationId xmlns:a16="http://schemas.microsoft.com/office/drawing/2014/main" id="{7CDDE6F7-ACFC-C0E0-46BB-07C3B57D9F5F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pic>
        <p:nvPicPr>
          <p:cNvPr id="85" name="Picture 55">
            <a:extLst>
              <a:ext uri="{FF2B5EF4-FFF2-40B4-BE49-F238E27FC236}">
                <a16:creationId xmlns:a16="http://schemas.microsoft.com/office/drawing/2014/main" id="{1B41AB86-A843-377A-AC10-447D93B61A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132" y="3329118"/>
            <a:ext cx="690573" cy="690573"/>
          </a:xfrm>
          <a:prstGeom prst="rect">
            <a:avLst/>
          </a:prstGeom>
        </p:spPr>
      </p:pic>
      <p:sp>
        <p:nvSpPr>
          <p:cNvPr id="86" name="Oval 58">
            <a:extLst>
              <a:ext uri="{FF2B5EF4-FFF2-40B4-BE49-F238E27FC236}">
                <a16:creationId xmlns:a16="http://schemas.microsoft.com/office/drawing/2014/main" id="{AC4AE819-36BA-CB62-9F43-E371D124A23C}"/>
              </a:ext>
            </a:extLst>
          </p:cNvPr>
          <p:cNvSpPr/>
          <p:nvPr/>
        </p:nvSpPr>
        <p:spPr>
          <a:xfrm>
            <a:off x="4616130" y="1532783"/>
            <a:ext cx="530579" cy="53057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2</a:t>
            </a:r>
          </a:p>
        </p:txBody>
      </p:sp>
      <p:sp>
        <p:nvSpPr>
          <p:cNvPr id="87" name="Oval 58">
            <a:extLst>
              <a:ext uri="{FF2B5EF4-FFF2-40B4-BE49-F238E27FC236}">
                <a16:creationId xmlns:a16="http://schemas.microsoft.com/office/drawing/2014/main" id="{901A9B2A-49AF-0798-3EE5-FAAA14385140}"/>
              </a:ext>
            </a:extLst>
          </p:cNvPr>
          <p:cNvSpPr/>
          <p:nvPr/>
        </p:nvSpPr>
        <p:spPr>
          <a:xfrm>
            <a:off x="7351438" y="1570500"/>
            <a:ext cx="530579" cy="530579"/>
          </a:xfrm>
          <a:prstGeom prst="ellipse">
            <a:avLst/>
          </a:prstGeom>
          <a:solidFill>
            <a:schemeClr val="accent4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3</a:t>
            </a:r>
          </a:p>
        </p:txBody>
      </p:sp>
      <p:sp>
        <p:nvSpPr>
          <p:cNvPr id="3" name="TextBox 73">
            <a:extLst>
              <a:ext uri="{FF2B5EF4-FFF2-40B4-BE49-F238E27FC236}">
                <a16:creationId xmlns:a16="http://schemas.microsoft.com/office/drawing/2014/main" id="{0DF70172-B563-CF7C-F413-2273806BFC91}"/>
              </a:ext>
            </a:extLst>
          </p:cNvPr>
          <p:cNvSpPr txBox="1"/>
          <p:nvPr/>
        </p:nvSpPr>
        <p:spPr>
          <a:xfrm>
            <a:off x="9837779" y="4390579"/>
            <a:ext cx="808955" cy="486069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altLang="fr-FR" sz="2800" b="1" kern="0" dirty="0">
                <a:solidFill>
                  <a:srgbClr val="505670">
                    <a:lumMod val="65000"/>
                    <a:lumOff val="35000"/>
                  </a:srgbClr>
                </a:solidFill>
                <a:latin typeface="Arial"/>
                <a:cs typeface="Arial"/>
                <a:sym typeface="Wingdings"/>
              </a:rPr>
              <a:t></a:t>
            </a:r>
            <a:endParaRPr lang="en-GB" altLang="en-GB" sz="2800" b="1" kern="0" dirty="0">
              <a:solidFill>
                <a:srgbClr val="505670">
                  <a:lumMod val="65000"/>
                  <a:lumOff val="3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194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5AFD0A-22D5-488A-A6F8-CFCEEDB9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pPr defTabSz="1219170">
              <a:buClr>
                <a:srgbClr val="000000"/>
              </a:buClr>
            </a:pPr>
            <a:fld id="{8D106B86-2C1D-4C37-AAEC-BECB664F03FD}" type="slidenum">
              <a:rPr lang="en-GB" altLang="en-GB" sz="90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defTabSz="1219170">
                <a:buClr>
                  <a:srgbClr val="000000"/>
                </a:buClr>
              </a:pPr>
              <a:t>5</a:t>
            </a:fld>
            <a:endParaRPr lang="en-GB" altLang="en-GB" sz="90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id="{AF415AB2-35F9-45FB-B216-44FD99C82DF6}"/>
              </a:ext>
            </a:extLst>
          </p:cNvPr>
          <p:cNvGrpSpPr/>
          <p:nvPr/>
        </p:nvGrpSpPr>
        <p:grpSpPr>
          <a:xfrm>
            <a:off x="5235905" y="308158"/>
            <a:ext cx="1996165" cy="1898278"/>
            <a:chOff x="2920411" y="3660264"/>
            <a:chExt cx="1260001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Rounded Rectangle 40">
              <a:extLst>
                <a:ext uri="{FF2B5EF4-FFF2-40B4-BE49-F238E27FC236}">
                  <a16:creationId xmlns:a16="http://schemas.microsoft.com/office/drawing/2014/main" id="{3610E463-75DA-496C-8451-3C2F930A2EA6}"/>
                </a:ext>
              </a:extLst>
            </p:cNvPr>
            <p:cNvSpPr/>
            <p:nvPr/>
          </p:nvSpPr>
          <p:spPr>
            <a:xfrm>
              <a:off x="2920411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Before the annual interview campaign</a:t>
              </a:r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D349C976-4819-437C-B578-2737A7AE8F91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8CC3C35C-0B8D-481C-B5C0-A5C009B0A716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sp>
        <p:nvSpPr>
          <p:cNvPr id="49" name="Oval 58">
            <a:extLst>
              <a:ext uri="{FF2B5EF4-FFF2-40B4-BE49-F238E27FC236}">
                <a16:creationId xmlns:a16="http://schemas.microsoft.com/office/drawing/2014/main" id="{D1CB3954-C476-49EE-A879-8BB50D128D7C}"/>
              </a:ext>
            </a:extLst>
          </p:cNvPr>
          <p:cNvSpPr/>
          <p:nvPr/>
        </p:nvSpPr>
        <p:spPr>
          <a:xfrm>
            <a:off x="5870742" y="-20860"/>
            <a:ext cx="530579" cy="530579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1</a:t>
            </a:r>
            <a:endParaRPr lang="en-GB" altLang="en-GB" b="1" kern="0" dirty="0">
              <a:solidFill>
                <a:srgbClr val="FFFFFF"/>
              </a:solidFill>
              <a:latin typeface="Arial Black" panose="020B0A04020102020204" pitchFamily="34" charset="0"/>
              <a:ea typeface="ＭＳ Ｐゴシック" pitchFamily="-110" charset="-128"/>
              <a:cs typeface="ＭＳ Ｐゴシック" pitchFamily="-110" charset="-128"/>
              <a:sym typeface="Arial"/>
            </a:endParaRPr>
          </a:p>
        </p:txBody>
      </p:sp>
      <p:sp>
        <p:nvSpPr>
          <p:cNvPr id="71" name="Freeform 183">
            <a:extLst>
              <a:ext uri="{FF2B5EF4-FFF2-40B4-BE49-F238E27FC236}">
                <a16:creationId xmlns:a16="http://schemas.microsoft.com/office/drawing/2014/main" id="{7D214B0B-DB01-4210-B6A1-9F9A644CA055}"/>
              </a:ext>
            </a:extLst>
          </p:cNvPr>
          <p:cNvSpPr>
            <a:spLocks noEditPoints="1"/>
          </p:cNvSpPr>
          <p:nvPr/>
        </p:nvSpPr>
        <p:spPr>
          <a:xfrm>
            <a:off x="5870742" y="1615966"/>
            <a:ext cx="512635" cy="516519"/>
          </a:xfrm>
          <a:custGeom>
            <a:avLst/>
            <a:gdLst>
              <a:gd name="T0" fmla="*/ 78 w 97"/>
              <a:gd name="T1" fmla="*/ 49 h 97"/>
              <a:gd name="T2" fmla="*/ 66 w 97"/>
              <a:gd name="T3" fmla="*/ 59 h 97"/>
              <a:gd name="T4" fmla="*/ 65 w 97"/>
              <a:gd name="T5" fmla="*/ 82 h 97"/>
              <a:gd name="T6" fmla="*/ 64 w 97"/>
              <a:gd name="T7" fmla="*/ 83 h 97"/>
              <a:gd name="T8" fmla="*/ 41 w 97"/>
              <a:gd name="T9" fmla="*/ 97 h 97"/>
              <a:gd name="T10" fmla="*/ 40 w 97"/>
              <a:gd name="T11" fmla="*/ 97 h 97"/>
              <a:gd name="T12" fmla="*/ 39 w 97"/>
              <a:gd name="T13" fmla="*/ 96 h 97"/>
              <a:gd name="T14" fmla="*/ 35 w 97"/>
              <a:gd name="T15" fmla="*/ 93 h 97"/>
              <a:gd name="T16" fmla="*/ 35 w 97"/>
              <a:gd name="T17" fmla="*/ 91 h 97"/>
              <a:gd name="T18" fmla="*/ 40 w 97"/>
              <a:gd name="T19" fmla="*/ 74 h 97"/>
              <a:gd name="T20" fmla="*/ 23 w 97"/>
              <a:gd name="T21" fmla="*/ 58 h 97"/>
              <a:gd name="T22" fmla="*/ 6 w 97"/>
              <a:gd name="T23" fmla="*/ 63 h 97"/>
              <a:gd name="T24" fmla="*/ 6 w 97"/>
              <a:gd name="T25" fmla="*/ 63 h 97"/>
              <a:gd name="T26" fmla="*/ 5 w 97"/>
              <a:gd name="T27" fmla="*/ 62 h 97"/>
              <a:gd name="T28" fmla="*/ 1 w 97"/>
              <a:gd name="T29" fmla="*/ 58 h 97"/>
              <a:gd name="T30" fmla="*/ 0 w 97"/>
              <a:gd name="T31" fmla="*/ 56 h 97"/>
              <a:gd name="T32" fmla="*/ 14 w 97"/>
              <a:gd name="T33" fmla="*/ 33 h 97"/>
              <a:gd name="T34" fmla="*/ 15 w 97"/>
              <a:gd name="T35" fmla="*/ 32 h 97"/>
              <a:gd name="T36" fmla="*/ 38 w 97"/>
              <a:gd name="T37" fmla="*/ 31 h 97"/>
              <a:gd name="T38" fmla="*/ 48 w 97"/>
              <a:gd name="T39" fmla="*/ 19 h 97"/>
              <a:gd name="T40" fmla="*/ 95 w 97"/>
              <a:gd name="T41" fmla="*/ 0 h 97"/>
              <a:gd name="T42" fmla="*/ 97 w 97"/>
              <a:gd name="T43" fmla="*/ 2 h 97"/>
              <a:gd name="T44" fmla="*/ 78 w 97"/>
              <a:gd name="T45" fmla="*/ 49 h 97"/>
              <a:gd name="T46" fmla="*/ 78 w 97"/>
              <a:gd name="T47" fmla="*/ 13 h 97"/>
              <a:gd name="T48" fmla="*/ 73 w 97"/>
              <a:gd name="T49" fmla="*/ 19 h 97"/>
              <a:gd name="T50" fmla="*/ 78 w 97"/>
              <a:gd name="T51" fmla="*/ 25 h 97"/>
              <a:gd name="T52" fmla="*/ 84 w 97"/>
              <a:gd name="T53" fmla="*/ 19 h 97"/>
              <a:gd name="T54" fmla="*/ 78 w 97"/>
              <a:gd name="T55" fmla="*/ 13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7" h="97">
                <a:moveTo>
                  <a:pt x="78" y="49"/>
                </a:moveTo>
                <a:cubicBezTo>
                  <a:pt x="74" y="52"/>
                  <a:pt x="70" y="56"/>
                  <a:pt x="66" y="59"/>
                </a:cubicBezTo>
                <a:cubicBezTo>
                  <a:pt x="65" y="82"/>
                  <a:pt x="65" y="82"/>
                  <a:pt x="65" y="82"/>
                </a:cubicBezTo>
                <a:cubicBezTo>
                  <a:pt x="65" y="82"/>
                  <a:pt x="65" y="83"/>
                  <a:pt x="64" y="83"/>
                </a:cubicBezTo>
                <a:cubicBezTo>
                  <a:pt x="41" y="97"/>
                  <a:pt x="41" y="97"/>
                  <a:pt x="41" y="97"/>
                </a:cubicBezTo>
                <a:cubicBezTo>
                  <a:pt x="41" y="97"/>
                  <a:pt x="41" y="97"/>
                  <a:pt x="40" y="97"/>
                </a:cubicBezTo>
                <a:cubicBezTo>
                  <a:pt x="40" y="97"/>
                  <a:pt x="39" y="97"/>
                  <a:pt x="39" y="96"/>
                </a:cubicBezTo>
                <a:cubicBezTo>
                  <a:pt x="35" y="93"/>
                  <a:pt x="35" y="93"/>
                  <a:pt x="35" y="93"/>
                </a:cubicBezTo>
                <a:cubicBezTo>
                  <a:pt x="35" y="92"/>
                  <a:pt x="34" y="91"/>
                  <a:pt x="35" y="91"/>
                </a:cubicBezTo>
                <a:cubicBezTo>
                  <a:pt x="40" y="74"/>
                  <a:pt x="40" y="74"/>
                  <a:pt x="40" y="74"/>
                </a:cubicBezTo>
                <a:cubicBezTo>
                  <a:pt x="23" y="58"/>
                  <a:pt x="23" y="58"/>
                  <a:pt x="23" y="58"/>
                </a:cubicBezTo>
                <a:cubicBezTo>
                  <a:pt x="6" y="63"/>
                  <a:pt x="6" y="63"/>
                  <a:pt x="6" y="63"/>
                </a:cubicBezTo>
                <a:cubicBezTo>
                  <a:pt x="6" y="63"/>
                  <a:pt x="6" y="63"/>
                  <a:pt x="6" y="63"/>
                </a:cubicBezTo>
                <a:cubicBezTo>
                  <a:pt x="5" y="63"/>
                  <a:pt x="5" y="62"/>
                  <a:pt x="5" y="62"/>
                </a:cubicBezTo>
                <a:cubicBezTo>
                  <a:pt x="1" y="58"/>
                  <a:pt x="1" y="58"/>
                  <a:pt x="1" y="58"/>
                </a:cubicBezTo>
                <a:cubicBezTo>
                  <a:pt x="0" y="58"/>
                  <a:pt x="0" y="57"/>
                  <a:pt x="0" y="56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5" y="32"/>
                  <a:pt x="15" y="32"/>
                </a:cubicBezTo>
                <a:cubicBezTo>
                  <a:pt x="38" y="31"/>
                  <a:pt x="38" y="31"/>
                  <a:pt x="38" y="31"/>
                </a:cubicBezTo>
                <a:cubicBezTo>
                  <a:pt x="41" y="27"/>
                  <a:pt x="45" y="23"/>
                  <a:pt x="48" y="19"/>
                </a:cubicBezTo>
                <a:cubicBezTo>
                  <a:pt x="63" y="5"/>
                  <a:pt x="75" y="0"/>
                  <a:pt x="95" y="0"/>
                </a:cubicBezTo>
                <a:cubicBezTo>
                  <a:pt x="96" y="0"/>
                  <a:pt x="97" y="1"/>
                  <a:pt x="97" y="2"/>
                </a:cubicBezTo>
                <a:cubicBezTo>
                  <a:pt x="97" y="21"/>
                  <a:pt x="92" y="35"/>
                  <a:pt x="78" y="49"/>
                </a:cubicBezTo>
                <a:close/>
                <a:moveTo>
                  <a:pt x="78" y="13"/>
                </a:moveTo>
                <a:cubicBezTo>
                  <a:pt x="75" y="13"/>
                  <a:pt x="73" y="16"/>
                  <a:pt x="73" y="19"/>
                </a:cubicBezTo>
                <a:cubicBezTo>
                  <a:pt x="73" y="22"/>
                  <a:pt x="75" y="25"/>
                  <a:pt x="78" y="25"/>
                </a:cubicBezTo>
                <a:cubicBezTo>
                  <a:pt x="81" y="25"/>
                  <a:pt x="84" y="22"/>
                  <a:pt x="84" y="19"/>
                </a:cubicBezTo>
                <a:cubicBezTo>
                  <a:pt x="84" y="16"/>
                  <a:pt x="81" y="13"/>
                  <a:pt x="78" y="13"/>
                </a:cubicBezTo>
                <a:close/>
              </a:path>
            </a:pathLst>
          </a:custGeom>
          <a:solidFill>
            <a:srgbClr val="939598">
              <a:lumMod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en-GB" altLang="en-GB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92" name="Diagramme 91">
            <a:extLst>
              <a:ext uri="{FF2B5EF4-FFF2-40B4-BE49-F238E27FC236}">
                <a16:creationId xmlns:a16="http://schemas.microsoft.com/office/drawing/2014/main" id="{B6E495DD-6D2D-78F4-4FF9-A426FCE2F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093183"/>
              </p:ext>
            </p:extLst>
          </p:nvPr>
        </p:nvGraphicFramePr>
        <p:xfrm>
          <a:off x="904300" y="2685518"/>
          <a:ext cx="10731961" cy="344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080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5AFD0A-22D5-488A-A6F8-CFCEEDB9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pPr defTabSz="1219170">
              <a:buClr>
                <a:srgbClr val="000000"/>
              </a:buClr>
            </a:pPr>
            <a:fld id="{8D106B86-2C1D-4C37-AAEC-BECB664F03FD}" type="slidenum">
              <a:rPr lang="en-GB" altLang="en-GB" sz="90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defTabSz="1219170">
                <a:buClr>
                  <a:srgbClr val="000000"/>
                </a:buClr>
              </a:pPr>
              <a:t>6</a:t>
            </a:fld>
            <a:endParaRPr lang="en-GB" altLang="en-GB" sz="90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2BBDC9FA-EFD1-A2BE-DFE3-F3196D07C64A}"/>
              </a:ext>
            </a:extLst>
          </p:cNvPr>
          <p:cNvGrpSpPr/>
          <p:nvPr/>
        </p:nvGrpSpPr>
        <p:grpSpPr>
          <a:xfrm>
            <a:off x="4994060" y="-31927"/>
            <a:ext cx="2247984" cy="1943004"/>
            <a:chOff x="2920411" y="3668258"/>
            <a:chExt cx="1260001" cy="19099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Rounded Rectangle 40">
              <a:extLst>
                <a:ext uri="{FF2B5EF4-FFF2-40B4-BE49-F238E27FC236}">
                  <a16:creationId xmlns:a16="http://schemas.microsoft.com/office/drawing/2014/main" id="{CD96CC1D-EA08-E11A-042C-D486DC9F8A65}"/>
                </a:ext>
              </a:extLst>
            </p:cNvPr>
            <p:cNvSpPr/>
            <p:nvPr/>
          </p:nvSpPr>
          <p:spPr>
            <a:xfrm>
              <a:off x="2920412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Preparation of the annual interview meeting</a:t>
              </a:r>
              <a:endParaRPr lang="en-US" sz="1200" b="1" kern="0" dirty="0">
                <a:solidFill>
                  <a:srgbClr val="000000"/>
                </a:solidFill>
                <a:latin typeface="Varela Round" panose="00000500000000000000" pitchFamily="2" charset="-79"/>
                <a:ea typeface="MS PGothic" pitchFamily="34" charset="-128"/>
                <a:cs typeface="Varela Round" panose="00000500000000000000" pitchFamily="2" charset="-79"/>
                <a:sym typeface="Arial"/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06269678-2904-C74F-13FC-7E657F6EA212}"/>
                </a:ext>
              </a:extLst>
            </p:cNvPr>
            <p:cNvSpPr/>
            <p:nvPr/>
          </p:nvSpPr>
          <p:spPr>
            <a:xfrm>
              <a:off x="2920411" y="3668258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76DDA090-2AD8-E5C6-5A92-417CC68F695B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sp>
        <p:nvSpPr>
          <p:cNvPr id="10" name="Oval 58">
            <a:extLst>
              <a:ext uri="{FF2B5EF4-FFF2-40B4-BE49-F238E27FC236}">
                <a16:creationId xmlns:a16="http://schemas.microsoft.com/office/drawing/2014/main" id="{597E80FC-C808-2FE5-2FB0-AAE154DB20B8}"/>
              </a:ext>
            </a:extLst>
          </p:cNvPr>
          <p:cNvSpPr/>
          <p:nvPr/>
        </p:nvSpPr>
        <p:spPr>
          <a:xfrm>
            <a:off x="5852762" y="-136703"/>
            <a:ext cx="530579" cy="530579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2</a:t>
            </a:r>
          </a:p>
        </p:txBody>
      </p:sp>
      <p:pic>
        <p:nvPicPr>
          <p:cNvPr id="14" name="Picture 55">
            <a:extLst>
              <a:ext uri="{FF2B5EF4-FFF2-40B4-BE49-F238E27FC236}">
                <a16:creationId xmlns:a16="http://schemas.microsoft.com/office/drawing/2014/main" id="{8CB29A9B-30EB-98BA-251B-88DD6DF86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96" y="1006287"/>
            <a:ext cx="690573" cy="690573"/>
          </a:xfrm>
          <a:prstGeom prst="rect">
            <a:avLst/>
          </a:prstGeom>
        </p:spPr>
      </p:pic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DAEBD86F-2D14-6464-F88B-605394A347FD}"/>
              </a:ext>
            </a:extLst>
          </p:cNvPr>
          <p:cNvSpPr/>
          <p:nvPr/>
        </p:nvSpPr>
        <p:spPr>
          <a:xfrm>
            <a:off x="3975100" y="5130800"/>
            <a:ext cx="444500" cy="2159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37BCA10A-A045-08CC-4F26-938B69F7D724}"/>
              </a:ext>
            </a:extLst>
          </p:cNvPr>
          <p:cNvSpPr/>
          <p:nvPr/>
        </p:nvSpPr>
        <p:spPr>
          <a:xfrm>
            <a:off x="7480300" y="5105400"/>
            <a:ext cx="444500" cy="2159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E6806EF-B01E-92BC-439D-CB8193957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157135"/>
              </p:ext>
            </p:extLst>
          </p:nvPr>
        </p:nvGraphicFramePr>
        <p:xfrm>
          <a:off x="174434" y="1860102"/>
          <a:ext cx="11843132" cy="4997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28">
                  <a:extLst>
                    <a:ext uri="{9D8B030D-6E8A-4147-A177-3AD203B41FA5}">
                      <a16:colId xmlns:a16="http://schemas.microsoft.com/office/drawing/2014/main" val="3305900101"/>
                    </a:ext>
                  </a:extLst>
                </a:gridCol>
                <a:gridCol w="3548297">
                  <a:extLst>
                    <a:ext uri="{9D8B030D-6E8A-4147-A177-3AD203B41FA5}">
                      <a16:colId xmlns:a16="http://schemas.microsoft.com/office/drawing/2014/main" val="1406494436"/>
                    </a:ext>
                  </a:extLst>
                </a:gridCol>
                <a:gridCol w="3038997">
                  <a:extLst>
                    <a:ext uri="{9D8B030D-6E8A-4147-A177-3AD203B41FA5}">
                      <a16:colId xmlns:a16="http://schemas.microsoft.com/office/drawing/2014/main" val="1616108231"/>
                    </a:ext>
                  </a:extLst>
                </a:gridCol>
                <a:gridCol w="3947710">
                  <a:extLst>
                    <a:ext uri="{9D8B030D-6E8A-4147-A177-3AD203B41FA5}">
                      <a16:colId xmlns:a16="http://schemas.microsoft.com/office/drawing/2014/main" val="1626005579"/>
                    </a:ext>
                  </a:extLst>
                </a:gridCol>
              </a:tblGrid>
              <a:tr h="380288">
                <a:tc>
                  <a:txBody>
                    <a:bodyPr/>
                    <a:lstStyle/>
                    <a:p>
                      <a:endParaRPr lang="fr-FR" dirty="0"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First </a:t>
                      </a:r>
                      <a:r>
                        <a:rPr lang="fr-FR" sz="1800" dirty="0" err="1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step</a:t>
                      </a:r>
                      <a:endParaRPr lang="fr-FR" sz="1800" dirty="0"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Second </a:t>
                      </a:r>
                      <a:r>
                        <a:rPr lang="fr-FR" sz="1800" dirty="0" err="1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step</a:t>
                      </a:r>
                      <a:r>
                        <a:rPr lang="fr-FR" sz="1800" dirty="0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Third</a:t>
                      </a:r>
                      <a:r>
                        <a:rPr lang="fr-FR" sz="1800" dirty="0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  <a:r>
                        <a:rPr lang="fr-FR" sz="1800" dirty="0" err="1"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step</a:t>
                      </a:r>
                      <a:endParaRPr lang="fr-FR" sz="1800" dirty="0"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3284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r>
                        <a:rPr lang="fr-FR" b="1" dirty="0" err="1">
                          <a:solidFill>
                            <a:schemeClr val="bg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Who</a:t>
                      </a:r>
                      <a:endParaRPr lang="fr-FR" b="1" dirty="0">
                        <a:solidFill>
                          <a:schemeClr val="bg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Manager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Collaborator</a:t>
                      </a:r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Manager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4270"/>
                  </a:ext>
                </a:extLst>
              </a:tr>
              <a:tr h="1126561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Action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Send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meeting invitation on Teams at least 1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week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before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schedule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annual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interview meeting</a:t>
                      </a:r>
                    </a:p>
                    <a:p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Make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self-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evaluation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by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completing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form</a:t>
                      </a:r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Then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send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filled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form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to manager at least 3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days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in </a:t>
                      </a:r>
                      <a:r>
                        <a:rPr lang="fr-FR" sz="1400" b="0" dirty="0" err="1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advance</a:t>
                      </a:r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 the interview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Once receive the form from collaborator, complete the evaluation before the meeting </a:t>
                      </a:r>
                    </a:p>
                    <a:p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103282"/>
                  </a:ext>
                </a:extLst>
              </a:tr>
              <a:tr h="2994281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By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Setting the Agenda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Preparing for the Interview: Take time to reflect on your performance over the past year. Identify key achievements, challenges faced, and areas for improvement.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accent2"/>
                          </a:solidFill>
                          <a:latin typeface="Varela Round" panose="00000500000000000000" pitchFamily="2" charset="-79"/>
                          <a:cs typeface="Varela Round" panose="00000500000000000000" pitchFamily="2" charset="-79"/>
                        </a:rPr>
                        <a:t>Reviewing Goals: Assess the progress made toward the goals set in the previous year. Be prepared to discuss the outcomes, challenges faced, and any adjustments needed</a:t>
                      </a:r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Varela Round" panose="00000500000000000000" pitchFamily="2" charset="-79"/>
                          <a:ea typeface="+mn-ea"/>
                          <a:cs typeface="Varela Round" panose="00000500000000000000" pitchFamily="2" charset="-79"/>
                        </a:rPr>
                        <a:t>Reviewing Performance Data: Managers should familiarize themselves with the employee's performance data, including achievements, areas for improvement, and any relevant metrics.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Varela Round" panose="00000500000000000000" pitchFamily="2" charset="-79"/>
                        <a:ea typeface="+mn-ea"/>
                        <a:cs typeface="Varela Round" panose="00000500000000000000" pitchFamily="2" charset="-79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Varela Round" panose="00000500000000000000" pitchFamily="2" charset="-79"/>
                          <a:ea typeface="+mn-ea"/>
                          <a:cs typeface="Varela Round" panose="00000500000000000000" pitchFamily="2" charset="-79"/>
                        </a:rPr>
                        <a:t>Gathering Feedback: Collect feedback from colleagues, team members, and other stakeholders to gain a comprehensive understanding of the employee's contributions and impact.</a:t>
                      </a:r>
                    </a:p>
                    <a:p>
                      <a:endParaRPr lang="fr-FR" sz="1400" b="0" dirty="0">
                        <a:solidFill>
                          <a:schemeClr val="accent2"/>
                        </a:solidFill>
                        <a:latin typeface="Varela Round" panose="00000500000000000000" pitchFamily="2" charset="-79"/>
                        <a:cs typeface="Varela Round" panose="00000500000000000000" pitchFamily="2" charset="-79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117713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1C2A3FD-4D28-2FA8-7238-602991298EEF}"/>
              </a:ext>
            </a:extLst>
          </p:cNvPr>
          <p:cNvSpPr txBox="1"/>
          <p:nvPr/>
        </p:nvSpPr>
        <p:spPr>
          <a:xfrm>
            <a:off x="-1" y="1097280"/>
            <a:ext cx="5201393" cy="465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18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A </a:t>
            </a:r>
            <a:r>
              <a:rPr lang="fr-FR" sz="1800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week</a:t>
            </a:r>
            <a:r>
              <a:rPr lang="fr-FR" sz="18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before</a:t>
            </a:r>
            <a:r>
              <a:rPr lang="fr-FR" sz="18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the </a:t>
            </a:r>
            <a:r>
              <a:rPr lang="fr-FR" sz="1800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schedule</a:t>
            </a:r>
            <a:r>
              <a:rPr lang="fr-FR" sz="18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sz="1800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annual</a:t>
            </a:r>
            <a:r>
              <a:rPr lang="fr-FR" sz="1800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meeting</a:t>
            </a:r>
            <a:endParaRPr lang="fr-FR" sz="1800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99568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5AFD0A-22D5-488A-A6F8-CFCEEDB9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pPr defTabSz="1219170">
              <a:buClr>
                <a:srgbClr val="000000"/>
              </a:buClr>
            </a:pPr>
            <a:fld id="{8D106B86-2C1D-4C37-AAEC-BECB664F03FD}" type="slidenum">
              <a:rPr lang="en-GB" altLang="en-GB" sz="90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defTabSz="1219170">
                <a:buClr>
                  <a:srgbClr val="000000"/>
                </a:buClr>
              </a:pPr>
              <a:t>7</a:t>
            </a:fld>
            <a:endParaRPr lang="en-GB" altLang="en-GB" sz="90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8" name="Group 39">
            <a:extLst>
              <a:ext uri="{FF2B5EF4-FFF2-40B4-BE49-F238E27FC236}">
                <a16:creationId xmlns:a16="http://schemas.microsoft.com/office/drawing/2014/main" id="{229B10DE-7007-F5C5-FA71-477CBBCD56D2}"/>
              </a:ext>
            </a:extLst>
          </p:cNvPr>
          <p:cNvGrpSpPr/>
          <p:nvPr/>
        </p:nvGrpSpPr>
        <p:grpSpPr>
          <a:xfrm>
            <a:off x="4874781" y="62742"/>
            <a:ext cx="2170429" cy="2157416"/>
            <a:chOff x="2920412" y="3660264"/>
            <a:chExt cx="1260000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ounded Rectangle 40">
              <a:extLst>
                <a:ext uri="{FF2B5EF4-FFF2-40B4-BE49-F238E27FC236}">
                  <a16:creationId xmlns:a16="http://schemas.microsoft.com/office/drawing/2014/main" id="{B90CAC34-0F1B-9D97-667C-722B36C691AD}"/>
                </a:ext>
              </a:extLst>
            </p:cNvPr>
            <p:cNvSpPr/>
            <p:nvPr/>
          </p:nvSpPr>
          <p:spPr>
            <a:xfrm>
              <a:off x="2920412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During the annual interview meeting</a:t>
              </a:r>
              <a:endParaRPr lang="en-US" sz="1600" kern="0" dirty="0">
                <a:solidFill>
                  <a:srgbClr val="000000"/>
                </a:solidFill>
                <a:latin typeface="Varela Round" panose="00000500000000000000" pitchFamily="2" charset="-79"/>
                <a:ea typeface="MS PGothic" pitchFamily="34" charset="-128"/>
                <a:cs typeface="Varela Round" panose="00000500000000000000" pitchFamily="2" charset="-79"/>
                <a:sym typeface="Arial"/>
              </a:endParaRPr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6954B310-439F-170B-234A-D008725137DD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1EA45CA9-E066-B168-F2E9-E08B9F80C848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pic>
        <p:nvPicPr>
          <p:cNvPr id="23" name="Picture 57">
            <a:extLst>
              <a:ext uri="{FF2B5EF4-FFF2-40B4-BE49-F238E27FC236}">
                <a16:creationId xmlns:a16="http://schemas.microsoft.com/office/drawing/2014/main" id="{14EE6CDC-97F1-ADBC-B647-0048856B9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874" y="1182180"/>
            <a:ext cx="777881" cy="777881"/>
          </a:xfrm>
          <a:prstGeom prst="rect">
            <a:avLst/>
          </a:prstGeom>
        </p:spPr>
      </p:pic>
      <p:sp>
        <p:nvSpPr>
          <p:cNvPr id="26" name="Oval 58">
            <a:extLst>
              <a:ext uri="{FF2B5EF4-FFF2-40B4-BE49-F238E27FC236}">
                <a16:creationId xmlns:a16="http://schemas.microsoft.com/office/drawing/2014/main" id="{289CA2E4-61C0-A906-AEB9-2B825E3D1E3D}"/>
              </a:ext>
            </a:extLst>
          </p:cNvPr>
          <p:cNvSpPr/>
          <p:nvPr/>
        </p:nvSpPr>
        <p:spPr>
          <a:xfrm>
            <a:off x="5627526" y="81972"/>
            <a:ext cx="530579" cy="530579"/>
          </a:xfrm>
          <a:prstGeom prst="ellipse">
            <a:avLst/>
          </a:prstGeom>
          <a:solidFill>
            <a:schemeClr val="accent4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3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F38341B4-9266-9352-AA20-94844D1E67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4522462"/>
              </p:ext>
            </p:extLst>
          </p:nvPr>
        </p:nvGraphicFramePr>
        <p:xfrm>
          <a:off x="801839" y="2021366"/>
          <a:ext cx="10712532" cy="5505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FE9BA32-F451-3821-D23C-00BABB9A5DB7}"/>
              </a:ext>
            </a:extLst>
          </p:cNvPr>
          <p:cNvSpPr txBox="1"/>
          <p:nvPr/>
        </p:nvSpPr>
        <p:spPr>
          <a:xfrm>
            <a:off x="2337657" y="2297944"/>
            <a:ext cx="7779694" cy="487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Review the </a:t>
            </a:r>
            <a:r>
              <a:rPr lang="fr-FR" sz="24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past</a:t>
            </a:r>
            <a:r>
              <a:rPr lang="fr-FR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, Talk about </a:t>
            </a:r>
            <a:r>
              <a:rPr lang="fr-FR" sz="24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present</a:t>
            </a:r>
            <a:r>
              <a:rPr lang="fr-FR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, Plan for future </a:t>
            </a:r>
          </a:p>
        </p:txBody>
      </p:sp>
    </p:spTree>
    <p:extLst>
      <p:ext uri="{BB962C8B-B14F-4D97-AF65-F5344CB8AC3E}">
        <p14:creationId xmlns:p14="http://schemas.microsoft.com/office/powerpoint/2010/main" val="223463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184D75-B854-D8F1-6C32-D523A4988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D6BDFA9-E74C-131A-1A35-E07FC1A8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49" y="148504"/>
            <a:ext cx="10515579" cy="745200"/>
          </a:xfrm>
        </p:spPr>
        <p:txBody>
          <a:bodyPr/>
          <a:lstStyle/>
          <a:p>
            <a:r>
              <a:rPr lang="fr-FR" dirty="0"/>
              <a:t>HR ticket support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84E664-1010-AE3D-F999-B3613CAA6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654" y="1440663"/>
            <a:ext cx="5853816" cy="43224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ABA7A8-2C53-69DE-C0B4-B7C49ED00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9" y="1417804"/>
            <a:ext cx="5390643" cy="42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6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5AFD0A-22D5-488A-A6F8-CFCEEDB9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pPr defTabSz="1219170">
              <a:buClr>
                <a:srgbClr val="000000"/>
              </a:buClr>
            </a:pPr>
            <a:fld id="{8D106B86-2C1D-4C37-AAEC-BECB664F03FD}" type="slidenum">
              <a:rPr lang="en-GB" altLang="en-GB" sz="90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defTabSz="1219170">
                <a:buClr>
                  <a:srgbClr val="000000"/>
                </a:buClr>
              </a:pPr>
              <a:t>9</a:t>
            </a:fld>
            <a:endParaRPr lang="en-GB" altLang="en-GB" sz="90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5FA23488-EEEC-DE5E-0D48-E20A024FE4EA}"/>
              </a:ext>
            </a:extLst>
          </p:cNvPr>
          <p:cNvGrpSpPr/>
          <p:nvPr/>
        </p:nvGrpSpPr>
        <p:grpSpPr>
          <a:xfrm>
            <a:off x="4702486" y="45066"/>
            <a:ext cx="2170429" cy="2157416"/>
            <a:chOff x="2920412" y="3660264"/>
            <a:chExt cx="1260000" cy="1917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Rounded Rectangle 40">
              <a:extLst>
                <a:ext uri="{FF2B5EF4-FFF2-40B4-BE49-F238E27FC236}">
                  <a16:creationId xmlns:a16="http://schemas.microsoft.com/office/drawing/2014/main" id="{B16F1314-8C63-721A-FFE0-2991C3E69BFD}"/>
                </a:ext>
              </a:extLst>
            </p:cNvPr>
            <p:cNvSpPr/>
            <p:nvPr/>
          </p:nvSpPr>
          <p:spPr>
            <a:xfrm>
              <a:off x="2920412" y="3789040"/>
              <a:ext cx="1260000" cy="1656184"/>
            </a:xfrm>
            <a:prstGeom prst="roundRect">
              <a:avLst>
                <a:gd name="adj" fmla="val 5213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600" b="1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Arial"/>
                <a:sym typeface="Arial"/>
              </a:endParaRPr>
            </a:p>
            <a:p>
              <a:pPr algn="ctr"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Varela Round" panose="00000500000000000000" pitchFamily="2" charset="-79"/>
                  <a:ea typeface="MS PGothic" pitchFamily="34" charset="-128"/>
                  <a:cs typeface="Varela Round" panose="00000500000000000000" pitchFamily="2" charset="-79"/>
                  <a:sym typeface="Arial"/>
                </a:rPr>
                <a:t>After the annual interview meeting</a:t>
              </a:r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0D9E4CD6-87B9-F082-E6D3-24D9B8BDCC07}"/>
                </a:ext>
              </a:extLst>
            </p:cNvPr>
            <p:cNvSpPr/>
            <p:nvPr/>
          </p:nvSpPr>
          <p:spPr>
            <a:xfrm>
              <a:off x="2920412" y="3660264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3A412681-ED5D-6AB1-B26E-10444375C2AC}"/>
                </a:ext>
              </a:extLst>
            </p:cNvPr>
            <p:cNvSpPr/>
            <p:nvPr/>
          </p:nvSpPr>
          <p:spPr>
            <a:xfrm flipV="1">
              <a:off x="2920412" y="5218192"/>
              <a:ext cx="1260000" cy="360000"/>
            </a:xfrm>
            <a:prstGeom prst="arc">
              <a:avLst>
                <a:gd name="adj1" fmla="val 10799204"/>
                <a:gd name="adj2" fmla="val 21585045"/>
              </a:avLst>
            </a:prstGeom>
            <a:solidFill>
              <a:srgbClr val="FFFFFF"/>
            </a:solidFill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GB" sz="2400" kern="0">
                <a:solidFill>
                  <a:srgbClr val="000000"/>
                </a:solidFill>
                <a:latin typeface="Arial"/>
                <a:ea typeface="ＭＳ Ｐゴシック" pitchFamily="-110" charset="-128"/>
                <a:cs typeface="ＭＳ Ｐゴシック" pitchFamily="-110" charset="-128"/>
                <a:sym typeface="Arial"/>
              </a:endParaRPr>
            </a:p>
          </p:txBody>
        </p:sp>
      </p:grpSp>
      <p:sp>
        <p:nvSpPr>
          <p:cNvPr id="7" name="Oval 58">
            <a:extLst>
              <a:ext uri="{FF2B5EF4-FFF2-40B4-BE49-F238E27FC236}">
                <a16:creationId xmlns:a16="http://schemas.microsoft.com/office/drawing/2014/main" id="{082F5BDF-24DA-7DDA-7388-019DEA669F4F}"/>
              </a:ext>
            </a:extLst>
          </p:cNvPr>
          <p:cNvSpPr/>
          <p:nvPr/>
        </p:nvSpPr>
        <p:spPr>
          <a:xfrm>
            <a:off x="5522410" y="-27801"/>
            <a:ext cx="530579" cy="530579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GB" b="1" kern="0" dirty="0">
                <a:solidFill>
                  <a:srgbClr val="FFFFFF"/>
                </a:solidFill>
                <a:latin typeface="Arial Black" panose="020B0A04020102020204" pitchFamily="34" charset="0"/>
                <a:ea typeface="ＭＳ Ｐゴシック" pitchFamily="-110" charset="-128"/>
                <a:cs typeface="ＭＳ Ｐゴシック" pitchFamily="-110" charset="-128"/>
                <a:sym typeface="Arial"/>
              </a:rPr>
              <a:t>4</a:t>
            </a:r>
          </a:p>
        </p:txBody>
      </p:sp>
      <p:sp>
        <p:nvSpPr>
          <p:cNvPr id="12" name="Google Shape;347;p37">
            <a:extLst>
              <a:ext uri="{FF2B5EF4-FFF2-40B4-BE49-F238E27FC236}">
                <a16:creationId xmlns:a16="http://schemas.microsoft.com/office/drawing/2014/main" id="{030E3CCA-5AF9-EEA5-D8AF-C25D9A62EE22}"/>
              </a:ext>
            </a:extLst>
          </p:cNvPr>
          <p:cNvSpPr/>
          <p:nvPr/>
        </p:nvSpPr>
        <p:spPr>
          <a:xfrm>
            <a:off x="5464970" y="1229888"/>
            <a:ext cx="645457" cy="567641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DD626F42-A1B2-1913-B77D-C7A14D9BC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9667413"/>
              </p:ext>
            </p:extLst>
          </p:nvPr>
        </p:nvGraphicFramePr>
        <p:xfrm>
          <a:off x="801839" y="1764648"/>
          <a:ext cx="10712532" cy="5505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E6100C58-CE58-4279-2EF5-F3E8D62829FE}"/>
              </a:ext>
            </a:extLst>
          </p:cNvPr>
          <p:cNvSpPr txBox="1"/>
          <p:nvPr/>
        </p:nvSpPr>
        <p:spPr>
          <a:xfrm>
            <a:off x="-56276" y="1268749"/>
            <a:ext cx="4597734" cy="1273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Once </a:t>
            </a:r>
            <a:r>
              <a:rPr lang="fr-FR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it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is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completed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, </a:t>
            </a:r>
            <a:r>
              <a:rPr lang="fr-FR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please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r>
              <a:rPr lang="fr-FR" dirty="0" err="1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send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to HR.</a:t>
            </a:r>
          </a:p>
          <a:p>
            <a:pPr algn="l">
              <a:lnSpc>
                <a:spcPts val="3200"/>
              </a:lnSpc>
              <a:buClr>
                <a:schemeClr val="bg1"/>
              </a:buClr>
            </a:pP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Email: </a:t>
            </a:r>
            <a:r>
              <a:rPr lang="fr-FR" dirty="0">
                <a:solidFill>
                  <a:schemeClr val="accent2"/>
                </a:solidFill>
                <a:latin typeface="Varela Round" panose="00000500000000000000" pitchFamily="2" charset="-79"/>
                <a:cs typeface="Varela Round" panose="00000500000000000000" pitchFamily="2" charset="-79"/>
                <a:hlinkClick r:id="rId8"/>
              </a:rPr>
              <a:t>campagnesrh@anywr-group.com</a:t>
            </a:r>
            <a:endParaRPr lang="fr-FR" dirty="0">
              <a:solidFill>
                <a:schemeClr val="accent2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l">
              <a:lnSpc>
                <a:spcPts val="3200"/>
              </a:lnSpc>
              <a:buClr>
                <a:schemeClr val="bg1"/>
              </a:buClr>
            </a:pP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Explosion : 14 points 8">
            <a:extLst>
              <a:ext uri="{FF2B5EF4-FFF2-40B4-BE49-F238E27FC236}">
                <a16:creationId xmlns:a16="http://schemas.microsoft.com/office/drawing/2014/main" id="{93BBF0FA-A5B9-BDAF-AE00-AFB745FE8F1A}"/>
              </a:ext>
            </a:extLst>
          </p:cNvPr>
          <p:cNvSpPr/>
          <p:nvPr/>
        </p:nvSpPr>
        <p:spPr>
          <a:xfrm>
            <a:off x="-217304" y="188889"/>
            <a:ext cx="2731770" cy="1079860"/>
          </a:xfrm>
          <a:prstGeom prst="irregularSeal2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32626491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nywr">
      <a:dk1>
        <a:srgbClr val="4F3592"/>
      </a:dk1>
      <a:lt1>
        <a:srgbClr val="FFFEFE"/>
      </a:lt1>
      <a:dk2>
        <a:srgbClr val="4F3592"/>
      </a:dk2>
      <a:lt2>
        <a:srgbClr val="FFFEFE"/>
      </a:lt2>
      <a:accent1>
        <a:srgbClr val="4F3592"/>
      </a:accent1>
      <a:accent2>
        <a:srgbClr val="151B28"/>
      </a:accent2>
      <a:accent3>
        <a:srgbClr val="7B68AC"/>
      </a:accent3>
      <a:accent4>
        <a:srgbClr val="A599C7"/>
      </a:accent4>
      <a:accent5>
        <a:srgbClr val="57575D"/>
      </a:accent5>
      <a:accent6>
        <a:srgbClr val="B7B6B9"/>
      </a:accent6>
      <a:hlink>
        <a:srgbClr val="7B68AC"/>
      </a:hlink>
      <a:folHlink>
        <a:srgbClr val="7B68A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ts val="3200"/>
          </a:lnSpc>
          <a:buClr>
            <a:schemeClr val="bg1"/>
          </a:buClr>
          <a:buFont typeface="+mj-lt"/>
          <a:buAutoNum type="arabicPeriod"/>
          <a:defRPr sz="18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0320660A0A904680A7E33693964C09" ma:contentTypeVersion="12" ma:contentTypeDescription="Crée un document." ma:contentTypeScope="" ma:versionID="5402f20bab0a836a0b68a3481e5470a1">
  <xsd:schema xmlns:xsd="http://www.w3.org/2001/XMLSchema" xmlns:xs="http://www.w3.org/2001/XMLSchema" xmlns:p="http://schemas.microsoft.com/office/2006/metadata/properties" xmlns:ns2="269ba770-e23e-4aa8-9a2a-77ca4a9619fa" xmlns:ns3="6123987a-15b8-4014-9d85-1443dd715771" targetNamespace="http://schemas.microsoft.com/office/2006/metadata/properties" ma:root="true" ma:fieldsID="7a35919f8234e31d6df4beec8cd98c6d" ns2:_="" ns3:_="">
    <xsd:import namespace="269ba770-e23e-4aa8-9a2a-77ca4a9619fa"/>
    <xsd:import namespace="6123987a-15b8-4014-9d85-1443dd7157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9ba770-e23e-4aa8-9a2a-77ca4a9619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23987a-15b8-4014-9d85-1443dd715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73001E-4474-4A40-B9E4-022C347121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346890-0C29-4EDE-8BC9-C6AE0C6D2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9ba770-e23e-4aa8-9a2a-77ca4a9619fa"/>
    <ds:schemaRef ds:uri="6123987a-15b8-4014-9d85-1443dd7157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88EBE3-8E1D-4CF5-851F-E7016A16A828}">
  <ds:schemaRefs>
    <ds:schemaRef ds:uri="http://schemas.microsoft.com/office/2006/metadata/properties"/>
    <ds:schemaRef ds:uri="http://schemas.microsoft.com/office/infopath/2007/PartnerControls"/>
    <ds:schemaRef ds:uri="c6d1f7c1-1a8e-4b23-b7f0-97540c2ef093"/>
    <ds:schemaRef ds:uri="e771bab3-1f90-43c2-911b-af80e76af774"/>
    <ds:schemaRef ds:uri="9f52cb92-885f-4d15-8b54-d5add9d91f47"/>
    <ds:schemaRef ds:uri="8dd0c487-be90-4b28-8e45-3910b3dda09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2176</Words>
  <Application>Microsoft Office PowerPoint</Application>
  <PresentationFormat>Grand écran</PresentationFormat>
  <Paragraphs>299</Paragraphs>
  <Slides>26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Calibi</vt:lpstr>
      <vt:lpstr>Calibri</vt:lpstr>
      <vt:lpstr>Century Gothic</vt:lpstr>
      <vt:lpstr>Varela Round</vt:lpstr>
      <vt:lpstr>Wingdings</vt:lpstr>
      <vt:lpstr>Wingdings 3</vt:lpstr>
      <vt:lpstr>Thème Office</vt:lpstr>
      <vt:lpstr>Introduction of  Annual Review   </vt:lpstr>
      <vt:lpstr>Présentation PowerPoint</vt:lpstr>
      <vt:lpstr>Key players and roles</vt:lpstr>
      <vt:lpstr>Présentation PowerPoint</vt:lpstr>
      <vt:lpstr>Présentation PowerPoint</vt:lpstr>
      <vt:lpstr>Présentation PowerPoint</vt:lpstr>
      <vt:lpstr>Présentation PowerPoint</vt:lpstr>
      <vt:lpstr>HR ticket support </vt:lpstr>
      <vt:lpstr>Présentation PowerPoint</vt:lpstr>
      <vt:lpstr>Présentation PowerPoint</vt:lpstr>
      <vt:lpstr>Présentation PowerPoint</vt:lpstr>
      <vt:lpstr>2nd worksheet : personnel Info </vt:lpstr>
      <vt:lpstr>Présentation PowerPoint</vt:lpstr>
      <vt:lpstr>Présentation PowerPoint</vt:lpstr>
      <vt:lpstr>4th worksheet : Performance assessment   Part A. evaluation of the performance ( OKR 2023)  </vt:lpstr>
      <vt:lpstr>Example</vt:lpstr>
      <vt:lpstr>Présentation PowerPoint</vt:lpstr>
      <vt:lpstr>CORE COMPETENCIES</vt:lpstr>
      <vt:lpstr>4th worksheet : Performance assessment   Part B. evaluation of competences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SENAVE</dc:creator>
  <cp:lastModifiedBy>Fabrice MENUET</cp:lastModifiedBy>
  <cp:revision>328</cp:revision>
  <dcterms:created xsi:type="dcterms:W3CDTF">2022-06-24T08:14:33Z</dcterms:created>
  <dcterms:modified xsi:type="dcterms:W3CDTF">2024-08-01T14:33:52Z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0x0101001CC763D4F7CA574BB74C77834D41576B</vt:lpwstr>
  </property>
  <property fmtid="{D5CDD505-2E9C-101B-9397-08002B2CF9AE}" pid="3" name="MediaServiceImageTags">
    <vt:lpwstr/>
  </property>
</Properties>
</file>